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2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tel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28" name="Plassholder for dato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6FFA2-0834-473B-BCDE-16B0C750D70E}" type="datetimeFigureOut">
              <a:rPr lang="nb-NO" smtClean="0"/>
              <a:t>16.10.2014</a:t>
            </a:fld>
            <a:endParaRPr lang="nb-NO"/>
          </a:p>
        </p:txBody>
      </p:sp>
      <p:sp>
        <p:nvSpPr>
          <p:cNvPr id="17" name="Plassholder for bunnteks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29" name="Plassholder for lysbildenumm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D431D-5A1F-4469-90E6-F53577E42DE0}" type="slidenum">
              <a:rPr lang="nb-NO" smtClean="0"/>
              <a:t>‹#›</a:t>
            </a:fld>
            <a:endParaRPr lang="nb-NO"/>
          </a:p>
        </p:txBody>
      </p:sp>
      <p:sp>
        <p:nvSpPr>
          <p:cNvPr id="9" name="Undertittel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b-NO" smtClean="0"/>
              <a:t>Klikk for å redigere undertittelstil i malen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6FFA2-0834-473B-BCDE-16B0C750D70E}" type="datetimeFigureOut">
              <a:rPr lang="nb-NO" smtClean="0"/>
              <a:t>16.10.2014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D431D-5A1F-4469-90E6-F53577E42DE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6FFA2-0834-473B-BCDE-16B0C750D70E}" type="datetimeFigureOut">
              <a:rPr lang="nb-NO" smtClean="0"/>
              <a:t>16.10.2014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D431D-5A1F-4469-90E6-F53577E42DE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6FFA2-0834-473B-BCDE-16B0C750D70E}" type="datetimeFigureOut">
              <a:rPr lang="nb-NO" smtClean="0"/>
              <a:t>16.10.2014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D431D-5A1F-4469-90E6-F53577E42DE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6FFA2-0834-473B-BCDE-16B0C750D70E}" type="datetimeFigureOut">
              <a:rPr lang="nb-NO" smtClean="0"/>
              <a:t>16.10.2014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12AD431D-5A1F-4469-90E6-F53577E42DE0}" type="slidenum">
              <a:rPr lang="nb-NO" smtClean="0"/>
              <a:t>‹#›</a:t>
            </a:fld>
            <a:endParaRPr lang="nb-N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6FFA2-0834-473B-BCDE-16B0C750D70E}" type="datetimeFigureOut">
              <a:rPr lang="nb-NO" smtClean="0"/>
              <a:t>16.10.2014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D431D-5A1F-4469-90E6-F53577E42DE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5" name="Plassholder for innhold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6FFA2-0834-473B-BCDE-16B0C750D70E}" type="datetimeFigureOut">
              <a:rPr lang="nb-NO" smtClean="0"/>
              <a:t>16.10.2014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D431D-5A1F-4469-90E6-F53577E42DE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6FFA2-0834-473B-BCDE-16B0C750D70E}" type="datetimeFigureOut">
              <a:rPr lang="nb-NO" smtClean="0"/>
              <a:t>16.10.2014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D431D-5A1F-4469-90E6-F53577E42DE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6FFA2-0834-473B-BCDE-16B0C750D70E}" type="datetimeFigureOut">
              <a:rPr lang="nb-NO" smtClean="0"/>
              <a:t>16.10.2014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D431D-5A1F-4469-90E6-F53577E42DE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6FFA2-0834-473B-BCDE-16B0C750D70E}" type="datetimeFigureOut">
              <a:rPr lang="nb-NO" smtClean="0"/>
              <a:t>16.10.2014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D431D-5A1F-4469-90E6-F53577E42DE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nb-NO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Klikk ikonet for å legge til et bilde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6FFA2-0834-473B-BCDE-16B0C750D70E}" type="datetimeFigureOut">
              <a:rPr lang="nb-NO" smtClean="0"/>
              <a:t>16.10.2014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D431D-5A1F-4469-90E6-F53577E42DE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ssholder for tittel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13" name="Plassholder for teks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  <a:p>
            <a:pPr lvl="1" eaLnBrk="1" latinLnBrk="0" hangingPunct="1"/>
            <a:r>
              <a:rPr kumimoji="0" lang="nb-NO" smtClean="0"/>
              <a:t>Andre nivå</a:t>
            </a:r>
          </a:p>
          <a:p>
            <a:pPr lvl="2" eaLnBrk="1" latinLnBrk="0" hangingPunct="1"/>
            <a:r>
              <a:rPr kumimoji="0" lang="nb-NO" smtClean="0"/>
              <a:t>Tredje nivå</a:t>
            </a:r>
          </a:p>
          <a:p>
            <a:pPr lvl="3" eaLnBrk="1" latinLnBrk="0" hangingPunct="1"/>
            <a:r>
              <a:rPr kumimoji="0" lang="nb-NO" smtClean="0"/>
              <a:t>Fjerde nivå</a:t>
            </a:r>
          </a:p>
          <a:p>
            <a:pPr lvl="4" eaLnBrk="1" latinLnBrk="0" hangingPunct="1"/>
            <a:r>
              <a:rPr kumimoji="0" lang="nb-NO" smtClean="0"/>
              <a:t>Femte nivå</a:t>
            </a:r>
            <a:endParaRPr kumimoji="0" lang="en-US"/>
          </a:p>
        </p:txBody>
      </p:sp>
      <p:sp>
        <p:nvSpPr>
          <p:cNvPr id="14" name="Plassholder for dato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526FFA2-0834-473B-BCDE-16B0C750D70E}" type="datetimeFigureOut">
              <a:rPr lang="nb-NO" smtClean="0"/>
              <a:t>16.10.2014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23" name="Plassholder for lysbildenumm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2AD431D-5A1F-4469-90E6-F53577E42DE0}" type="slidenum">
              <a:rPr lang="nb-NO" smtClean="0"/>
              <a:t>‹#›</a:t>
            </a:fld>
            <a:endParaRPr lang="nb-NO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Vulkan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Skjoldvulkan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Vulkanfjell med slakke sider</a:t>
            </a:r>
          </a:p>
          <a:p>
            <a:r>
              <a:rPr lang="nb-NO" dirty="0" smtClean="0"/>
              <a:t>Basaltlava (bergart, </a:t>
            </a:r>
            <a:r>
              <a:rPr lang="nb-NO" dirty="0" err="1" smtClean="0"/>
              <a:t>utgjer</a:t>
            </a:r>
            <a:r>
              <a:rPr lang="nb-NO" dirty="0" smtClean="0"/>
              <a:t> om lag 70% av jordas overflate, hav og land)</a:t>
            </a:r>
          </a:p>
          <a:p>
            <a:r>
              <a:rPr lang="nb-NO" dirty="0" smtClean="0"/>
              <a:t>Ligg der plater beveger seg </a:t>
            </a:r>
            <a:r>
              <a:rPr lang="nb-NO" i="1" dirty="0" smtClean="0"/>
              <a:t>frå </a:t>
            </a:r>
            <a:r>
              <a:rPr lang="nb-NO" i="1" dirty="0" err="1" smtClean="0"/>
              <a:t>kvarandre</a:t>
            </a:r>
            <a:r>
              <a:rPr lang="nb-NO" i="1" dirty="0" smtClean="0"/>
              <a:t> </a:t>
            </a:r>
            <a:r>
              <a:rPr lang="nb-NO" dirty="0" smtClean="0"/>
              <a:t>og midthavsrygger vert danna (Island, Jan Mayen)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Kjeglevulkan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Bratte sider</a:t>
            </a:r>
          </a:p>
          <a:p>
            <a:r>
              <a:rPr lang="nb-NO" dirty="0" err="1" smtClean="0"/>
              <a:t>Seigtflytande</a:t>
            </a:r>
            <a:r>
              <a:rPr lang="nb-NO" dirty="0" smtClean="0"/>
              <a:t> lava</a:t>
            </a:r>
          </a:p>
          <a:p>
            <a:r>
              <a:rPr lang="nb-NO" dirty="0" smtClean="0"/>
              <a:t>To plater </a:t>
            </a:r>
            <a:r>
              <a:rPr lang="nb-NO" i="1" dirty="0" smtClean="0"/>
              <a:t>kolliderer </a:t>
            </a:r>
            <a:r>
              <a:rPr lang="nb-NO" dirty="0" smtClean="0"/>
              <a:t>med </a:t>
            </a:r>
            <a:r>
              <a:rPr lang="nb-NO" dirty="0" err="1" smtClean="0"/>
              <a:t>kvarandre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Trugande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err="1" smtClean="0"/>
              <a:t>Lavastraumane</a:t>
            </a:r>
            <a:r>
              <a:rPr lang="nb-NO" dirty="0" smtClean="0"/>
              <a:t> </a:t>
            </a:r>
            <a:r>
              <a:rPr lang="nb-NO" dirty="0" err="1" smtClean="0"/>
              <a:t>ikkje</a:t>
            </a:r>
            <a:r>
              <a:rPr lang="nb-NO" dirty="0" smtClean="0"/>
              <a:t> det største problemet</a:t>
            </a:r>
          </a:p>
          <a:p>
            <a:r>
              <a:rPr lang="nb-NO" dirty="0" smtClean="0"/>
              <a:t>Vulkansk </a:t>
            </a:r>
            <a:r>
              <a:rPr lang="nb-NO" dirty="0" err="1" smtClean="0"/>
              <a:t>oske</a:t>
            </a:r>
            <a:r>
              <a:rPr lang="nb-NO" dirty="0" smtClean="0"/>
              <a:t> – små partiklar</a:t>
            </a:r>
          </a:p>
          <a:p>
            <a:r>
              <a:rPr lang="nb-NO" dirty="0" smtClean="0"/>
              <a:t>Giftige </a:t>
            </a:r>
            <a:r>
              <a:rPr lang="nb-NO" dirty="0" err="1" smtClean="0"/>
              <a:t>gassar</a:t>
            </a:r>
            <a:endParaRPr lang="nb-NO" dirty="0" smtClean="0"/>
          </a:p>
          <a:p>
            <a:r>
              <a:rPr lang="nb-NO" dirty="0" smtClean="0"/>
              <a:t>Beiteområde forgifta, dyr kan døy – uår og hungersnød</a:t>
            </a:r>
          </a:p>
          <a:p>
            <a:r>
              <a:rPr lang="nb-NO" dirty="0" err="1" smtClean="0"/>
              <a:t>Is-</a:t>
            </a:r>
            <a:r>
              <a:rPr lang="nb-NO" dirty="0" smtClean="0"/>
              <a:t> og </a:t>
            </a:r>
            <a:r>
              <a:rPr lang="nb-NO" dirty="0" err="1" smtClean="0"/>
              <a:t>snømassar</a:t>
            </a:r>
            <a:r>
              <a:rPr lang="nb-NO" dirty="0" smtClean="0"/>
              <a:t> kan smelte (Colombia 1985) – </a:t>
            </a:r>
            <a:r>
              <a:rPr lang="nb-NO" dirty="0" err="1" smtClean="0"/>
              <a:t>jord/leire-skred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Pompeii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Vesuv, </a:t>
            </a:r>
            <a:r>
              <a:rPr lang="nb-NO" dirty="0" err="1" smtClean="0"/>
              <a:t>Napolibukta</a:t>
            </a:r>
            <a:r>
              <a:rPr lang="nb-NO" dirty="0" smtClean="0"/>
              <a:t> – Italia</a:t>
            </a:r>
          </a:p>
          <a:p>
            <a:r>
              <a:rPr lang="nb-NO" dirty="0" smtClean="0"/>
              <a:t>79 </a:t>
            </a:r>
            <a:r>
              <a:rPr lang="nb-NO" dirty="0" err="1" smtClean="0"/>
              <a:t>e.kr</a:t>
            </a:r>
            <a:r>
              <a:rPr lang="nb-NO" dirty="0" smtClean="0"/>
              <a:t>.</a:t>
            </a:r>
          </a:p>
          <a:p>
            <a:r>
              <a:rPr lang="nb-NO" dirty="0" smtClean="0"/>
              <a:t>Øydela </a:t>
            </a:r>
            <a:r>
              <a:rPr lang="nb-NO" dirty="0" err="1" smtClean="0"/>
              <a:t>byane</a:t>
            </a:r>
            <a:r>
              <a:rPr lang="nb-NO" dirty="0" smtClean="0"/>
              <a:t> Pompeii og </a:t>
            </a:r>
            <a:r>
              <a:rPr lang="nb-NO" dirty="0" err="1" smtClean="0"/>
              <a:t>Herculaneum</a:t>
            </a:r>
            <a:endParaRPr lang="nb-NO" dirty="0" smtClean="0"/>
          </a:p>
          <a:p>
            <a:r>
              <a:rPr lang="nb-NO" dirty="0" err="1" smtClean="0"/>
              <a:t>Førvarslar</a:t>
            </a:r>
            <a:r>
              <a:rPr lang="nb-NO" dirty="0" smtClean="0"/>
              <a:t> med kraftige jordskjelv 10 år før, men også 4 </a:t>
            </a:r>
            <a:r>
              <a:rPr lang="nb-NO" dirty="0" err="1" smtClean="0"/>
              <a:t>dagar</a:t>
            </a:r>
            <a:r>
              <a:rPr lang="nb-NO" dirty="0" smtClean="0"/>
              <a:t> før med mindre jordskjelv. Det regna </a:t>
            </a:r>
            <a:r>
              <a:rPr lang="nb-NO" dirty="0" err="1" smtClean="0"/>
              <a:t>glødande</a:t>
            </a:r>
            <a:r>
              <a:rPr lang="nb-NO" dirty="0" smtClean="0"/>
              <a:t> lava og </a:t>
            </a:r>
            <a:r>
              <a:rPr lang="nb-NO" dirty="0" err="1" smtClean="0"/>
              <a:t>oske</a:t>
            </a:r>
            <a:r>
              <a:rPr lang="nb-NO" dirty="0" smtClean="0"/>
              <a:t> </a:t>
            </a:r>
            <a:r>
              <a:rPr lang="nb-NO" dirty="0" err="1" smtClean="0"/>
              <a:t>nokre</a:t>
            </a:r>
            <a:r>
              <a:rPr lang="nb-NO" dirty="0" smtClean="0"/>
              <a:t> </a:t>
            </a:r>
            <a:r>
              <a:rPr lang="nb-NO" dirty="0" err="1" smtClean="0"/>
              <a:t>timar</a:t>
            </a:r>
            <a:r>
              <a:rPr lang="nb-NO" dirty="0" smtClean="0"/>
              <a:t> før</a:t>
            </a:r>
          </a:p>
          <a:p>
            <a:r>
              <a:rPr lang="nb-NO" dirty="0" err="1" smtClean="0"/>
              <a:t>Pyroklastisk</a:t>
            </a:r>
            <a:r>
              <a:rPr lang="nb-NO" dirty="0" smtClean="0"/>
              <a:t> </a:t>
            </a:r>
            <a:r>
              <a:rPr lang="nb-NO" dirty="0" err="1" smtClean="0"/>
              <a:t>utbrot</a:t>
            </a:r>
            <a:r>
              <a:rPr lang="nb-NO" dirty="0" smtClean="0"/>
              <a:t> (Meget varme </a:t>
            </a:r>
            <a:r>
              <a:rPr lang="nb-NO" dirty="0" err="1" smtClean="0"/>
              <a:t>gassar</a:t>
            </a:r>
            <a:r>
              <a:rPr lang="nb-NO" dirty="0" smtClean="0"/>
              <a:t> og </a:t>
            </a:r>
            <a:r>
              <a:rPr lang="nb-NO" dirty="0" err="1" smtClean="0"/>
              <a:t>oske</a:t>
            </a:r>
            <a:r>
              <a:rPr lang="nb-NO" dirty="0" smtClean="0"/>
              <a:t>)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Året </a:t>
            </a:r>
            <a:r>
              <a:rPr lang="nb-NO" dirty="0" err="1" smtClean="0"/>
              <a:t>utan</a:t>
            </a:r>
            <a:r>
              <a:rPr lang="nb-NO" dirty="0" smtClean="0"/>
              <a:t> </a:t>
            </a:r>
            <a:r>
              <a:rPr lang="nb-NO" dirty="0" err="1" smtClean="0"/>
              <a:t>sommar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1816</a:t>
            </a:r>
          </a:p>
          <a:p>
            <a:r>
              <a:rPr lang="nb-NO" dirty="0" smtClean="0"/>
              <a:t>Ekstremt kaldt</a:t>
            </a:r>
          </a:p>
          <a:p>
            <a:r>
              <a:rPr lang="nb-NO" dirty="0" err="1" smtClean="0"/>
              <a:t>Utbrot</a:t>
            </a:r>
            <a:r>
              <a:rPr lang="nb-NO" dirty="0" smtClean="0"/>
              <a:t> 10.april, </a:t>
            </a:r>
            <a:r>
              <a:rPr lang="nb-NO" dirty="0" err="1" smtClean="0"/>
              <a:t>Tambora</a:t>
            </a:r>
            <a:endParaRPr lang="nb-NO" dirty="0" smtClean="0"/>
          </a:p>
          <a:p>
            <a:r>
              <a:rPr lang="nb-NO" dirty="0" err="1" smtClean="0"/>
              <a:t>Påverkar</a:t>
            </a:r>
            <a:r>
              <a:rPr lang="nb-NO" dirty="0" smtClean="0"/>
              <a:t> klimaet.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piss">
  <a:themeElements>
    <a:clrScheme name="Spiss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Spiss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Spiss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16</TotalTime>
  <Words>146</Words>
  <Application>Microsoft Office PowerPoint</Application>
  <PresentationFormat>Skjermfremvisning (4:3)</PresentationFormat>
  <Paragraphs>26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6</vt:i4>
      </vt:variant>
    </vt:vector>
  </HeadingPairs>
  <TitlesOfParts>
    <vt:vector size="7" baseType="lpstr">
      <vt:lpstr>Spiss</vt:lpstr>
      <vt:lpstr>Vulkan</vt:lpstr>
      <vt:lpstr>Skjoldvulkan</vt:lpstr>
      <vt:lpstr>Kjeglevulkan</vt:lpstr>
      <vt:lpstr>Trugande</vt:lpstr>
      <vt:lpstr>Pompeii</vt:lpstr>
      <vt:lpstr>Året utan sommar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Vulkan</dc:title>
  <dc:creator>Frode Løvlid</dc:creator>
  <cp:lastModifiedBy>Frode Løvlid</cp:lastModifiedBy>
  <cp:revision>2</cp:revision>
  <dcterms:created xsi:type="dcterms:W3CDTF">2014-10-16T18:44:26Z</dcterms:created>
  <dcterms:modified xsi:type="dcterms:W3CDTF">2014-10-16T19:01:18Z</dcterms:modified>
</cp:coreProperties>
</file>