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vinklet trekan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grpSp>
        <p:nvGrpSpPr>
          <p:cNvPr id="2" name="Grup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ihånds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ihånds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ihånds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tt linj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lassholder for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b-NO"/>
          </a:p>
        </p:txBody>
      </p:sp>
      <p:sp>
        <p:nvSpPr>
          <p:cNvPr id="27" name="Plassholder for lysbilde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  <p:sp>
        <p:nvSpPr>
          <p:cNvPr id="7" name="Vinkelteg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inkelteg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8" name="Frihånds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ihånds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ttvinklet trekan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tt linj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inkelteg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inkelteg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ihånds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ihånds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ttvinklet trekan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tt linj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lassholder for tit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0" name="Plassholder f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35E254-93F0-4478-8390-A1FA5F913F97}" type="datetimeFigureOut">
              <a:rPr lang="nb-NO" smtClean="0"/>
              <a:t>10.09.2014</a:t>
            </a:fld>
            <a:endParaRPr lang="nb-NO"/>
          </a:p>
        </p:txBody>
      </p:sp>
      <p:sp>
        <p:nvSpPr>
          <p:cNvPr id="22" name="Plassholder for bunn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b-NO"/>
          </a:p>
        </p:txBody>
      </p:sp>
      <p:sp>
        <p:nvSpPr>
          <p:cNvPr id="18" name="Plassholder for lysbilde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0D8806-9817-4AC2-8CF8-A1181C815CA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Dygdsetikk og pliktetikk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err="1" smtClean="0"/>
              <a:t>Kva</a:t>
            </a:r>
            <a:r>
              <a:rPr lang="nb-NO" dirty="0" smtClean="0"/>
              <a:t> er det?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Legg vekt på moralske </a:t>
            </a:r>
            <a:r>
              <a:rPr lang="nb-NO" dirty="0" err="1"/>
              <a:t>kvalitetar</a:t>
            </a:r>
            <a:r>
              <a:rPr lang="nb-NO" dirty="0"/>
              <a:t> </a:t>
            </a:r>
            <a:r>
              <a:rPr lang="nb-NO" dirty="0" err="1"/>
              <a:t>ein</a:t>
            </a:r>
            <a:r>
              <a:rPr lang="nb-NO" dirty="0"/>
              <a:t> person har</a:t>
            </a:r>
          </a:p>
          <a:p>
            <a:pPr lvl="0"/>
            <a:r>
              <a:rPr lang="nb-NO" dirty="0" err="1"/>
              <a:t>Fokuserar</a:t>
            </a:r>
            <a:r>
              <a:rPr lang="nb-NO" dirty="0"/>
              <a:t> </a:t>
            </a:r>
            <a:r>
              <a:rPr lang="nb-NO" dirty="0" err="1"/>
              <a:t>ikkje</a:t>
            </a:r>
            <a:r>
              <a:rPr lang="nb-NO" dirty="0"/>
              <a:t> på resultatet, men på </a:t>
            </a:r>
            <a:r>
              <a:rPr lang="nb-NO" dirty="0" err="1"/>
              <a:t>korleis</a:t>
            </a:r>
            <a:r>
              <a:rPr lang="nb-NO" dirty="0"/>
              <a:t> </a:t>
            </a:r>
            <a:r>
              <a:rPr lang="nb-NO" dirty="0" err="1"/>
              <a:t>ein</a:t>
            </a:r>
            <a:r>
              <a:rPr lang="nb-NO" dirty="0"/>
              <a:t> forheld seg til moralske normer og </a:t>
            </a:r>
            <a:r>
              <a:rPr lang="nb-NO" dirty="0" err="1"/>
              <a:t>reglar</a:t>
            </a:r>
            <a:endParaRPr lang="nb-NO" dirty="0"/>
          </a:p>
          <a:p>
            <a:r>
              <a:rPr lang="nb-NO" dirty="0"/>
              <a:t>Målet er å </a:t>
            </a:r>
            <a:r>
              <a:rPr lang="nb-NO" dirty="0" err="1"/>
              <a:t>gjere</a:t>
            </a:r>
            <a:r>
              <a:rPr lang="nb-NO" dirty="0"/>
              <a:t> menneske </a:t>
            </a:r>
            <a:r>
              <a:rPr lang="nb-NO" dirty="0" err="1"/>
              <a:t>lukkelege</a:t>
            </a:r>
            <a:r>
              <a:rPr lang="nb-NO" dirty="0"/>
              <a:t> </a:t>
            </a:r>
            <a:r>
              <a:rPr lang="nb-NO" dirty="0" err="1"/>
              <a:t>innanfor</a:t>
            </a:r>
            <a:r>
              <a:rPr lang="nb-NO" dirty="0"/>
              <a:t> </a:t>
            </a:r>
            <a:r>
              <a:rPr lang="nb-NO" dirty="0" err="1"/>
              <a:t>dei</a:t>
            </a:r>
            <a:r>
              <a:rPr lang="nb-NO" dirty="0"/>
              <a:t> sosiale </a:t>
            </a:r>
            <a:r>
              <a:rPr lang="nb-NO" dirty="0" err="1"/>
              <a:t>rammane</a:t>
            </a:r>
            <a:r>
              <a:rPr lang="nb-NO" dirty="0"/>
              <a:t> – god yrkesutøvelse, god familie, godt samfunn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Dygdsetikk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nb-NO" dirty="0"/>
              <a:t>Dygdsetikken </a:t>
            </a:r>
            <a:r>
              <a:rPr lang="nb-NO" dirty="0" err="1"/>
              <a:t>føreset</a:t>
            </a:r>
            <a:r>
              <a:rPr lang="nb-NO" dirty="0"/>
              <a:t> at vi </a:t>
            </a:r>
            <a:r>
              <a:rPr lang="nb-NO" dirty="0" err="1"/>
              <a:t>fødast</a:t>
            </a:r>
            <a:r>
              <a:rPr lang="nb-NO" dirty="0"/>
              <a:t> med evner som må </a:t>
            </a:r>
            <a:r>
              <a:rPr lang="nb-NO" dirty="0" err="1"/>
              <a:t>verkeleggjerast</a:t>
            </a:r>
            <a:endParaRPr lang="nb-NO" dirty="0"/>
          </a:p>
          <a:p>
            <a:pPr lvl="0"/>
            <a:r>
              <a:rPr lang="nb-NO" dirty="0"/>
              <a:t>Vi er </a:t>
            </a:r>
            <a:r>
              <a:rPr lang="nb-NO" dirty="0" err="1"/>
              <a:t>ikkje</a:t>
            </a:r>
            <a:r>
              <a:rPr lang="nb-NO" dirty="0"/>
              <a:t> automatiske flinke, snille, sterke menneske. Men vi kan bli det gjennom riktig danning gjennom oppveksten og resten av livet</a:t>
            </a:r>
          </a:p>
          <a:p>
            <a:pPr lvl="0"/>
            <a:r>
              <a:rPr lang="nb-NO" dirty="0"/>
              <a:t>Tanken om dygdene spring ut av førestillinga om </a:t>
            </a:r>
            <a:r>
              <a:rPr lang="nb-NO" dirty="0" err="1"/>
              <a:t>korleis</a:t>
            </a:r>
            <a:r>
              <a:rPr lang="nb-NO" dirty="0"/>
              <a:t> </a:t>
            </a:r>
            <a:r>
              <a:rPr lang="nb-NO" dirty="0" err="1"/>
              <a:t>eit</a:t>
            </a:r>
            <a:r>
              <a:rPr lang="nb-NO" dirty="0"/>
              <a:t> menneske må </a:t>
            </a:r>
            <a:r>
              <a:rPr lang="nb-NO" dirty="0" err="1"/>
              <a:t>vere</a:t>
            </a:r>
            <a:r>
              <a:rPr lang="nb-NO" dirty="0"/>
              <a:t> for å fungere på sitt beste i sin familie, yrkesliv og samfunn</a:t>
            </a:r>
          </a:p>
          <a:p>
            <a:pPr lvl="0"/>
            <a:r>
              <a:rPr lang="nb-NO" dirty="0"/>
              <a:t>Det er kultur- og tradisjonsbestemte </a:t>
            </a:r>
            <a:r>
              <a:rPr lang="nb-NO" dirty="0" err="1"/>
              <a:t>verdiar</a:t>
            </a:r>
            <a:r>
              <a:rPr lang="nb-NO" dirty="0"/>
              <a:t> som </a:t>
            </a:r>
            <a:r>
              <a:rPr lang="nb-NO" dirty="0" err="1"/>
              <a:t>styrar</a:t>
            </a:r>
            <a:r>
              <a:rPr lang="nb-NO" dirty="0"/>
              <a:t> </a:t>
            </a:r>
            <a:r>
              <a:rPr lang="nb-NO" dirty="0" err="1"/>
              <a:t>kva</a:t>
            </a:r>
            <a:r>
              <a:rPr lang="nb-NO" dirty="0"/>
              <a:t> som blir oppfatta som gode dygder</a:t>
            </a:r>
          </a:p>
          <a:p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Dygdsetikk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nb-NO" dirty="0"/>
              <a:t>Vi har plikt til å </a:t>
            </a:r>
            <a:r>
              <a:rPr lang="nb-NO" dirty="0" err="1"/>
              <a:t>velje</a:t>
            </a:r>
            <a:r>
              <a:rPr lang="nb-NO" dirty="0"/>
              <a:t> den handlinga som er rett i seg </a:t>
            </a:r>
            <a:r>
              <a:rPr lang="nb-NO" dirty="0" err="1"/>
              <a:t>sjølv</a:t>
            </a:r>
            <a:endParaRPr lang="nb-NO" dirty="0"/>
          </a:p>
          <a:p>
            <a:pPr lvl="0"/>
            <a:r>
              <a:rPr lang="nb-NO" dirty="0"/>
              <a:t>Immanuel Kant – </a:t>
            </a:r>
            <a:r>
              <a:rPr lang="nb-NO" dirty="0" err="1"/>
              <a:t>grunnleggjar</a:t>
            </a:r>
            <a:endParaRPr lang="nb-NO" dirty="0"/>
          </a:p>
          <a:p>
            <a:pPr lvl="0"/>
            <a:r>
              <a:rPr lang="nb-NO" dirty="0"/>
              <a:t>Menneske er fritt og </a:t>
            </a:r>
            <a:r>
              <a:rPr lang="nb-NO" dirty="0" err="1"/>
              <a:t>sjølvstendig</a:t>
            </a:r>
            <a:r>
              <a:rPr lang="nb-NO" dirty="0"/>
              <a:t> og kan handle etter si eiga fornuft</a:t>
            </a:r>
          </a:p>
          <a:p>
            <a:pPr lvl="0"/>
            <a:r>
              <a:rPr lang="nb-NO" dirty="0"/>
              <a:t>Alle menneske er født med ei morallov inne i seg</a:t>
            </a:r>
          </a:p>
          <a:p>
            <a:pPr lvl="0"/>
            <a:r>
              <a:rPr lang="nb-NO" dirty="0"/>
              <a:t>Motivet er viktig – ekte pliktkjensle</a:t>
            </a:r>
          </a:p>
          <a:p>
            <a:pPr lvl="0"/>
            <a:r>
              <a:rPr lang="nb-NO" dirty="0"/>
              <a:t>Men det kan </a:t>
            </a:r>
            <a:r>
              <a:rPr lang="nb-NO" dirty="0" err="1"/>
              <a:t>vere</a:t>
            </a:r>
            <a:r>
              <a:rPr lang="nb-NO" dirty="0"/>
              <a:t> </a:t>
            </a:r>
            <a:r>
              <a:rPr lang="nb-NO" dirty="0" err="1"/>
              <a:t>vanskeleg</a:t>
            </a:r>
            <a:r>
              <a:rPr lang="nb-NO" dirty="0"/>
              <a:t> å bestemme </a:t>
            </a:r>
            <a:r>
              <a:rPr lang="nb-NO" dirty="0" err="1"/>
              <a:t>kva</a:t>
            </a:r>
            <a:r>
              <a:rPr lang="nb-NO" dirty="0"/>
              <a:t> som er rett i seg </a:t>
            </a:r>
            <a:r>
              <a:rPr lang="nb-NO" dirty="0" err="1"/>
              <a:t>sjølv</a:t>
            </a:r>
            <a:endParaRPr lang="nb-NO" dirty="0"/>
          </a:p>
          <a:p>
            <a:r>
              <a:rPr lang="nb-NO" dirty="0" err="1"/>
              <a:t>Difor</a:t>
            </a:r>
            <a:r>
              <a:rPr lang="nb-NO" dirty="0"/>
              <a:t> treng vi </a:t>
            </a:r>
            <a:r>
              <a:rPr lang="nb-NO" dirty="0" err="1"/>
              <a:t>ein</a:t>
            </a:r>
            <a:r>
              <a:rPr lang="nb-NO" dirty="0"/>
              <a:t> tilleggsteori om </a:t>
            </a:r>
            <a:r>
              <a:rPr lang="nb-NO" dirty="0" err="1"/>
              <a:t>kva</a:t>
            </a:r>
            <a:r>
              <a:rPr lang="nb-NO" dirty="0"/>
              <a:t> som er rett i seg </a:t>
            </a:r>
            <a:r>
              <a:rPr lang="nb-NO" dirty="0" err="1"/>
              <a:t>sjølv</a:t>
            </a:r>
            <a:r>
              <a:rPr lang="nb-NO" dirty="0"/>
              <a:t> (sjå side 37)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Pliktetikk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i="1" dirty="0"/>
              <a:t>Positive sider</a:t>
            </a:r>
            <a:r>
              <a:rPr lang="nb-NO" dirty="0"/>
              <a:t>: </a:t>
            </a:r>
          </a:p>
          <a:p>
            <a:pPr lvl="0"/>
            <a:r>
              <a:rPr lang="nb-NO" dirty="0"/>
              <a:t>Menneske kan </a:t>
            </a:r>
            <a:r>
              <a:rPr lang="nb-NO" dirty="0" err="1"/>
              <a:t>ikkje</a:t>
            </a:r>
            <a:r>
              <a:rPr lang="nb-NO" dirty="0"/>
              <a:t> endre </a:t>
            </a:r>
            <a:r>
              <a:rPr lang="nb-NO" dirty="0" err="1"/>
              <a:t>normane</a:t>
            </a:r>
            <a:r>
              <a:rPr lang="nb-NO" dirty="0"/>
              <a:t> </a:t>
            </a:r>
            <a:r>
              <a:rPr lang="nb-NO" dirty="0" err="1"/>
              <a:t>sjølv</a:t>
            </a:r>
            <a:r>
              <a:rPr lang="nb-NO" dirty="0"/>
              <a:t> om </a:t>
            </a:r>
            <a:r>
              <a:rPr lang="nb-NO" dirty="0" err="1"/>
              <a:t>dei</a:t>
            </a:r>
            <a:r>
              <a:rPr lang="nb-NO" dirty="0"/>
              <a:t> blir </a:t>
            </a:r>
            <a:r>
              <a:rPr lang="nb-NO" dirty="0" err="1"/>
              <a:t>ubehagelege</a:t>
            </a:r>
            <a:r>
              <a:rPr lang="nb-NO" dirty="0"/>
              <a:t> for </a:t>
            </a:r>
            <a:r>
              <a:rPr lang="nb-NO" dirty="0" err="1"/>
              <a:t>eit</a:t>
            </a:r>
            <a:r>
              <a:rPr lang="nb-NO" dirty="0"/>
              <a:t> enkeltmenneske</a:t>
            </a:r>
          </a:p>
          <a:p>
            <a:pPr lvl="0"/>
            <a:r>
              <a:rPr lang="nb-NO" dirty="0" err="1"/>
              <a:t>Beskyttar</a:t>
            </a:r>
            <a:r>
              <a:rPr lang="nb-NO" dirty="0"/>
              <a:t> </a:t>
            </a:r>
            <a:r>
              <a:rPr lang="nb-NO" dirty="0" err="1"/>
              <a:t>mindretalet</a:t>
            </a:r>
            <a:r>
              <a:rPr lang="nb-NO" dirty="0"/>
              <a:t> mot </a:t>
            </a:r>
            <a:r>
              <a:rPr lang="nb-NO" dirty="0" err="1"/>
              <a:t>fleirtalets</a:t>
            </a:r>
            <a:r>
              <a:rPr lang="nb-NO" dirty="0"/>
              <a:t> overgreip</a:t>
            </a:r>
          </a:p>
          <a:p>
            <a:pPr>
              <a:buNone/>
            </a:pPr>
            <a:r>
              <a:rPr lang="nb-NO" i="1" dirty="0"/>
              <a:t>Negative sider</a:t>
            </a:r>
            <a:r>
              <a:rPr lang="nb-NO" dirty="0"/>
              <a:t>:</a:t>
            </a:r>
          </a:p>
          <a:p>
            <a:pPr lvl="0"/>
            <a:r>
              <a:rPr lang="nb-NO" dirty="0"/>
              <a:t>Det er </a:t>
            </a:r>
            <a:r>
              <a:rPr lang="nb-NO" dirty="0" err="1"/>
              <a:t>vanskeleg</a:t>
            </a:r>
            <a:r>
              <a:rPr lang="nb-NO" dirty="0"/>
              <a:t> å bli </a:t>
            </a:r>
            <a:r>
              <a:rPr lang="nb-NO" dirty="0" err="1"/>
              <a:t>einige</a:t>
            </a:r>
            <a:endParaRPr lang="nb-NO" dirty="0"/>
          </a:p>
          <a:p>
            <a:pPr lvl="0"/>
            <a:r>
              <a:rPr lang="nb-NO" dirty="0" err="1"/>
              <a:t>Ein</a:t>
            </a:r>
            <a:r>
              <a:rPr lang="nb-NO" dirty="0"/>
              <a:t> treng </a:t>
            </a:r>
            <a:r>
              <a:rPr lang="nb-NO" dirty="0" err="1"/>
              <a:t>ein</a:t>
            </a:r>
            <a:r>
              <a:rPr lang="nb-NO" dirty="0"/>
              <a:t> teori om </a:t>
            </a:r>
            <a:r>
              <a:rPr lang="nb-NO" dirty="0" err="1"/>
              <a:t>kva</a:t>
            </a:r>
            <a:r>
              <a:rPr lang="nb-NO" dirty="0"/>
              <a:t> slags </a:t>
            </a:r>
            <a:r>
              <a:rPr lang="nb-NO" dirty="0" err="1"/>
              <a:t>verdiar</a:t>
            </a:r>
            <a:r>
              <a:rPr lang="nb-NO" dirty="0"/>
              <a:t> som har forrang framom andre</a:t>
            </a:r>
          </a:p>
          <a:p>
            <a:r>
              <a:rPr lang="nb-NO" dirty="0"/>
              <a:t>Kan </a:t>
            </a:r>
            <a:r>
              <a:rPr lang="nb-NO" dirty="0" err="1"/>
              <a:t>noko</a:t>
            </a:r>
            <a:r>
              <a:rPr lang="nb-NO" dirty="0"/>
              <a:t> alltid </a:t>
            </a:r>
            <a:r>
              <a:rPr lang="nb-NO" dirty="0" err="1"/>
              <a:t>vere</a:t>
            </a:r>
            <a:r>
              <a:rPr lang="nb-NO" dirty="0"/>
              <a:t> rett, uavhengig av </a:t>
            </a:r>
            <a:r>
              <a:rPr lang="nb-NO" dirty="0" err="1"/>
              <a:t>samanhengen</a:t>
            </a:r>
            <a:r>
              <a:rPr lang="nb-NO" dirty="0"/>
              <a:t>?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Pliktetikk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smtClean="0"/>
              <a:t>Dødsstraff</a:t>
            </a:r>
            <a:endParaRPr lang="nb-NO" dirty="0"/>
          </a:p>
          <a:p>
            <a:pPr lvl="0"/>
            <a:r>
              <a:rPr lang="nb-NO" dirty="0"/>
              <a:t>Aktiv dødshjelp</a:t>
            </a:r>
          </a:p>
          <a:p>
            <a:pPr lvl="0"/>
            <a:r>
              <a:rPr lang="nb-NO" dirty="0"/>
              <a:t>Eggdonasjon</a:t>
            </a:r>
          </a:p>
          <a:p>
            <a:pPr lvl="0"/>
            <a:r>
              <a:rPr lang="nb-NO" dirty="0"/>
              <a:t>Seksuell </a:t>
            </a:r>
            <a:r>
              <a:rPr lang="nb-NO" dirty="0" smtClean="0"/>
              <a:t>lågalder</a:t>
            </a:r>
          </a:p>
          <a:p>
            <a:pPr lvl="0"/>
            <a:r>
              <a:rPr lang="nb-NO" dirty="0"/>
              <a:t>A</a:t>
            </a:r>
            <a:r>
              <a:rPr lang="nb-NO" dirty="0" smtClean="0"/>
              <a:t>bort</a:t>
            </a:r>
            <a:endParaRPr lang="nb-NO" dirty="0"/>
          </a:p>
          <a:p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Generelle </a:t>
            </a:r>
            <a:r>
              <a:rPr lang="nb-NO" dirty="0" err="1" smtClean="0"/>
              <a:t>verdiar</a:t>
            </a:r>
            <a:r>
              <a:rPr lang="nb-NO" dirty="0" smtClean="0"/>
              <a:t> vs. Spesielle </a:t>
            </a:r>
            <a:r>
              <a:rPr lang="nb-NO" dirty="0" err="1" smtClean="0"/>
              <a:t>verdiar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nneskelig">
  <a:themeElements>
    <a:clrScheme name="Menneskelig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nneskelig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Menneskelig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274</Words>
  <Application>Microsoft Office PowerPoint</Application>
  <PresentationFormat>Skjermfremvisning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Menneskelig</vt:lpstr>
      <vt:lpstr>Dygdsetikk og pliktetikk</vt:lpstr>
      <vt:lpstr>Dygdsetikk</vt:lpstr>
      <vt:lpstr>Dygdsetikk</vt:lpstr>
      <vt:lpstr>Pliktetikk</vt:lpstr>
      <vt:lpstr>Pliktetikk</vt:lpstr>
      <vt:lpstr>Generelle verdiar vs. Spesielle verdiar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Dygdsetikk og pliktetikk</dc:title>
  <dc:creator>Frode Løvlid</dc:creator>
  <cp:lastModifiedBy>Frode Løvlid</cp:lastModifiedBy>
  <cp:revision>1</cp:revision>
  <dcterms:created xsi:type="dcterms:W3CDTF">2014-09-10T11:37:45Z</dcterms:created>
  <dcterms:modified xsi:type="dcterms:W3CDTF">2014-09-10T11:41:49Z</dcterms:modified>
</cp:coreProperties>
</file>