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780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smtClean="0"/>
              <a:t>Klikk for å redigere undertittelstil i malen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17880865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34663994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948139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27928916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2982462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2312555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29941458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34815593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20085978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30507042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n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n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18629889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 smtClean="0"/>
              <a:t>Klikk for å redigere tittelstil</a:t>
            </a:r>
            <a:endParaRPr lang="nn-NO"/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nn-NO"/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3AC2CC-C296-40FC-8BE1-D15139A3EFB6}" type="datetimeFigureOut">
              <a:rPr lang="nn-NO" smtClean="0"/>
              <a:pPr/>
              <a:t>16.09.2014</a:t>
            </a:fld>
            <a:endParaRPr lang="nn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n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04E11B-4C3D-4917-98C9-7ACF26004CC9}" type="slidenum">
              <a:rPr lang="nn-NO" smtClean="0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xmlns="" val="3149777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n-NO" dirty="0" smtClean="0"/>
              <a:t>Litt om firkantar</a:t>
            </a:r>
            <a:endParaRPr lang="nn-NO" dirty="0"/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nn-NO" dirty="0" smtClean="0"/>
              <a:t>Ein firkant er ein geometrisk figur med fire kantar og fire vinklar. Summen av dei fire vinklane i ein firkant er alltid 360 grader.</a:t>
            </a:r>
            <a:endParaRPr lang="nn-NO" dirty="0"/>
          </a:p>
        </p:txBody>
      </p:sp>
    </p:spTree>
    <p:extLst>
      <p:ext uri="{BB962C8B-B14F-4D97-AF65-F5344CB8AC3E}">
        <p14:creationId xmlns:p14="http://schemas.microsoft.com/office/powerpoint/2010/main" xmlns="" val="4205121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683568" y="476672"/>
            <a:ext cx="8229600" cy="1714202"/>
          </a:xfrm>
        </p:spPr>
        <p:txBody>
          <a:bodyPr>
            <a:normAutofit/>
          </a:bodyPr>
          <a:lstStyle/>
          <a:p>
            <a:r>
              <a:rPr lang="nn-NO" sz="2000" dirty="0" smtClean="0"/>
              <a:t>Veit ein 3 av vinklane, kan ein enkelt rekne ut den fjerde vinkelen:</a:t>
            </a:r>
            <a:br>
              <a:rPr lang="nn-NO" sz="2000" dirty="0" smtClean="0"/>
            </a:br>
            <a:r>
              <a:rPr lang="nn-NO" sz="2000" dirty="0" smtClean="0"/>
              <a:t>I ein firkant ABCD er vinkelgradene fordelt slik:</a:t>
            </a:r>
            <a:endParaRPr lang="nn-NO" sz="2000" dirty="0"/>
          </a:p>
        </p:txBody>
      </p:sp>
      <p:pic>
        <p:nvPicPr>
          <p:cNvPr id="1028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8186501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Kor mange grader er den fjerde vinkelen?</a:t>
            </a:r>
            <a:endParaRPr lang="nn-NO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655287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nn-NO" dirty="0" smtClean="0"/>
              <a:t>Fyrst legg vi saman dei kjende vinklane</a:t>
            </a:r>
            <a:endParaRPr lang="nn-NO" dirty="0"/>
          </a:p>
        </p:txBody>
      </p:sp>
      <p:pic>
        <p:nvPicPr>
          <p:cNvPr id="3074" name="Picture 2" descr="Fyrst legg vi saman alle dei kjente vinklane: ABD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609550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Det blir 60+110+90</a:t>
            </a:r>
            <a:endParaRPr lang="nn-NO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102716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=260 grader</a:t>
            </a:r>
            <a:endParaRPr lang="nn-NO" dirty="0"/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568964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n-NO" sz="2000" dirty="0" smtClean="0"/>
              <a:t>Sidan du no veit at vinkelsummen i ein firkant er 360 grader kan du no finne ut kva vinkel C er. Subtraher 260 grader frå det heile 360 grader:</a:t>
            </a:r>
            <a:endParaRPr lang="nn-NO" sz="2000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SMARTInkShape-14"/>
          <p:cNvSpPr/>
          <p:nvPr/>
        </p:nvSpPr>
        <p:spPr>
          <a:xfrm>
            <a:off x="4218989" y="3510605"/>
            <a:ext cx="455881" cy="545856"/>
          </a:xfrm>
          <a:custGeom>
            <a:avLst/>
            <a:gdLst/>
            <a:ahLst/>
            <a:cxnLst/>
            <a:rect l="0" t="0" r="0" b="0"/>
            <a:pathLst>
              <a:path w="455881" h="545856">
                <a:moveTo>
                  <a:pt x="455880" y="261295"/>
                </a:moveTo>
                <a:lnTo>
                  <a:pt x="455880" y="209917"/>
                </a:lnTo>
                <a:lnTo>
                  <a:pt x="452494" y="168737"/>
                </a:lnTo>
                <a:lnTo>
                  <a:pt x="436384" y="112557"/>
                </a:lnTo>
                <a:lnTo>
                  <a:pt x="429012" y="89779"/>
                </a:lnTo>
                <a:lnTo>
                  <a:pt x="414729" y="70342"/>
                </a:lnTo>
                <a:lnTo>
                  <a:pt x="368228" y="28333"/>
                </a:lnTo>
                <a:lnTo>
                  <a:pt x="319784" y="6485"/>
                </a:lnTo>
                <a:lnTo>
                  <a:pt x="269824" y="0"/>
                </a:lnTo>
                <a:lnTo>
                  <a:pt x="241109" y="1654"/>
                </a:lnTo>
                <a:lnTo>
                  <a:pt x="196382" y="16865"/>
                </a:lnTo>
                <a:lnTo>
                  <a:pt x="150957" y="37459"/>
                </a:lnTo>
                <a:lnTo>
                  <a:pt x="106594" y="60917"/>
                </a:lnTo>
                <a:lnTo>
                  <a:pt x="63600" y="98947"/>
                </a:lnTo>
                <a:lnTo>
                  <a:pt x="36057" y="149498"/>
                </a:lnTo>
                <a:lnTo>
                  <a:pt x="13706" y="202205"/>
                </a:lnTo>
                <a:lnTo>
                  <a:pt x="3133" y="258038"/>
                </a:lnTo>
                <a:lnTo>
                  <a:pt x="0" y="314799"/>
                </a:lnTo>
                <a:lnTo>
                  <a:pt x="11207" y="371833"/>
                </a:lnTo>
                <a:lnTo>
                  <a:pt x="24546" y="422881"/>
                </a:lnTo>
                <a:lnTo>
                  <a:pt x="57412" y="476516"/>
                </a:lnTo>
                <a:lnTo>
                  <a:pt x="89680" y="517026"/>
                </a:lnTo>
                <a:lnTo>
                  <a:pt x="116237" y="533493"/>
                </a:lnTo>
                <a:lnTo>
                  <a:pt x="138558" y="541022"/>
                </a:lnTo>
                <a:lnTo>
                  <a:pt x="190893" y="545855"/>
                </a:lnTo>
                <a:lnTo>
                  <a:pt x="216188" y="543976"/>
                </a:lnTo>
                <a:lnTo>
                  <a:pt x="270433" y="522073"/>
                </a:lnTo>
                <a:lnTo>
                  <a:pt x="318213" y="487219"/>
                </a:lnTo>
                <a:lnTo>
                  <a:pt x="361506" y="430921"/>
                </a:lnTo>
                <a:lnTo>
                  <a:pt x="383750" y="385779"/>
                </a:lnTo>
                <a:lnTo>
                  <a:pt x="400360" y="338254"/>
                </a:lnTo>
                <a:lnTo>
                  <a:pt x="416080" y="287080"/>
                </a:lnTo>
                <a:lnTo>
                  <a:pt x="423889" y="241035"/>
                </a:lnTo>
                <a:lnTo>
                  <a:pt x="431217" y="184056"/>
                </a:lnTo>
                <a:lnTo>
                  <a:pt x="421591" y="124135"/>
                </a:lnTo>
              </a:path>
            </a:pathLst>
          </a:cu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  <p:grpSp>
        <p:nvGrpSpPr>
          <p:cNvPr id="9" name="SMARTInkShape-Group4"/>
          <p:cNvGrpSpPr/>
          <p:nvPr/>
        </p:nvGrpSpPr>
        <p:grpSpPr>
          <a:xfrm>
            <a:off x="3401182" y="3966209"/>
            <a:ext cx="570085" cy="445560"/>
            <a:chOff x="3401182" y="3966209"/>
            <a:chExt cx="570085" cy="445560"/>
          </a:xfrm>
        </p:grpSpPr>
        <p:sp>
          <p:nvSpPr>
            <p:cNvPr id="5" name="SMARTInkShape-15"/>
            <p:cNvSpPr/>
            <p:nvPr/>
          </p:nvSpPr>
          <p:spPr>
            <a:xfrm>
              <a:off x="3897827" y="4251959"/>
              <a:ext cx="73440" cy="96802"/>
            </a:xfrm>
            <a:custGeom>
              <a:avLst/>
              <a:gdLst/>
              <a:ahLst/>
              <a:cxnLst/>
              <a:rect l="0" t="0" r="0" b="0"/>
              <a:pathLst>
                <a:path w="73440" h="96802">
                  <a:moveTo>
                    <a:pt x="56953" y="0"/>
                  </a:moveTo>
                  <a:lnTo>
                    <a:pt x="50885" y="0"/>
                  </a:lnTo>
                  <a:lnTo>
                    <a:pt x="44519" y="3387"/>
                  </a:lnTo>
                  <a:lnTo>
                    <a:pt x="26340" y="18226"/>
                  </a:lnTo>
                  <a:lnTo>
                    <a:pt x="18794" y="20801"/>
                  </a:lnTo>
                  <a:lnTo>
                    <a:pt x="11207" y="28718"/>
                  </a:lnTo>
                  <a:lnTo>
                    <a:pt x="4871" y="40704"/>
                  </a:lnTo>
                  <a:lnTo>
                    <a:pt x="0" y="77185"/>
                  </a:lnTo>
                  <a:lnTo>
                    <a:pt x="5929" y="85241"/>
                  </a:lnTo>
                  <a:lnTo>
                    <a:pt x="21797" y="95671"/>
                  </a:lnTo>
                  <a:lnTo>
                    <a:pt x="27165" y="96801"/>
                  </a:lnTo>
                  <a:lnTo>
                    <a:pt x="32014" y="96284"/>
                  </a:lnTo>
                  <a:lnTo>
                    <a:pt x="40789" y="92323"/>
                  </a:lnTo>
                  <a:lnTo>
                    <a:pt x="60641" y="75815"/>
                  </a:lnTo>
                  <a:lnTo>
                    <a:pt x="72157" y="58588"/>
                  </a:lnTo>
                  <a:lnTo>
                    <a:pt x="73439" y="53029"/>
                  </a:lnTo>
                  <a:lnTo>
                    <a:pt x="73023" y="48053"/>
                  </a:lnTo>
                  <a:lnTo>
                    <a:pt x="68994" y="34833"/>
                  </a:lnTo>
                  <a:lnTo>
                    <a:pt x="68654" y="29028"/>
                  </a:lnTo>
                  <a:lnTo>
                    <a:pt x="67294" y="26972"/>
                  </a:lnTo>
                  <a:lnTo>
                    <a:pt x="65117" y="25602"/>
                  </a:lnTo>
                  <a:lnTo>
                    <a:pt x="45523" y="34291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6" name="SMARTInkShape-16"/>
            <p:cNvSpPr/>
            <p:nvPr/>
          </p:nvSpPr>
          <p:spPr>
            <a:xfrm>
              <a:off x="3692764" y="4251959"/>
              <a:ext cx="152826" cy="159810"/>
            </a:xfrm>
            <a:custGeom>
              <a:avLst/>
              <a:gdLst/>
              <a:ahLst/>
              <a:cxnLst/>
              <a:rect l="0" t="0" r="0" b="0"/>
              <a:pathLst>
                <a:path w="152826" h="159810">
                  <a:moveTo>
                    <a:pt x="136286" y="11431"/>
                  </a:moveTo>
                  <a:lnTo>
                    <a:pt x="126444" y="11431"/>
                  </a:lnTo>
                  <a:lnTo>
                    <a:pt x="116044" y="19286"/>
                  </a:lnTo>
                  <a:lnTo>
                    <a:pt x="105452" y="23071"/>
                  </a:lnTo>
                  <a:lnTo>
                    <a:pt x="49561" y="65596"/>
                  </a:lnTo>
                  <a:lnTo>
                    <a:pt x="9083" y="104495"/>
                  </a:lnTo>
                  <a:lnTo>
                    <a:pt x="3551" y="116716"/>
                  </a:lnTo>
                  <a:lnTo>
                    <a:pt x="0" y="139190"/>
                  </a:lnTo>
                  <a:lnTo>
                    <a:pt x="2901" y="147799"/>
                  </a:lnTo>
                  <a:lnTo>
                    <a:pt x="5452" y="151873"/>
                  </a:lnTo>
                  <a:lnTo>
                    <a:pt x="9694" y="154589"/>
                  </a:lnTo>
                  <a:lnTo>
                    <a:pt x="27798" y="158411"/>
                  </a:lnTo>
                  <a:lnTo>
                    <a:pt x="64159" y="159809"/>
                  </a:lnTo>
                  <a:lnTo>
                    <a:pt x="92901" y="147822"/>
                  </a:lnTo>
                  <a:lnTo>
                    <a:pt x="107690" y="135125"/>
                  </a:lnTo>
                  <a:lnTo>
                    <a:pt x="141442" y="94648"/>
                  </a:lnTo>
                  <a:lnTo>
                    <a:pt x="152544" y="70767"/>
                  </a:lnTo>
                  <a:lnTo>
                    <a:pt x="152825" y="56429"/>
                  </a:lnTo>
                  <a:lnTo>
                    <a:pt x="145848" y="20225"/>
                  </a:lnTo>
                  <a:lnTo>
                    <a:pt x="135879" y="9836"/>
                  </a:lnTo>
                  <a:lnTo>
                    <a:pt x="126368" y="4372"/>
                  </a:lnTo>
                  <a:lnTo>
                    <a:pt x="113860" y="576"/>
                  </a:lnTo>
                  <a:lnTo>
                    <a:pt x="101995" y="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7" name="SMARTInkShape-17"/>
            <p:cNvSpPr/>
            <p:nvPr/>
          </p:nvSpPr>
          <p:spPr>
            <a:xfrm>
              <a:off x="3591486" y="4127818"/>
              <a:ext cx="180415" cy="196925"/>
            </a:xfrm>
            <a:custGeom>
              <a:avLst/>
              <a:gdLst/>
              <a:ahLst/>
              <a:cxnLst/>
              <a:rect l="0" t="0" r="0" b="0"/>
              <a:pathLst>
                <a:path w="180415" h="196925">
                  <a:moveTo>
                    <a:pt x="180414" y="9841"/>
                  </a:moveTo>
                  <a:lnTo>
                    <a:pt x="174346" y="9841"/>
                  </a:lnTo>
                  <a:lnTo>
                    <a:pt x="167980" y="6455"/>
                  </a:lnTo>
                  <a:lnTo>
                    <a:pt x="159613" y="0"/>
                  </a:lnTo>
                  <a:lnTo>
                    <a:pt x="157656" y="740"/>
                  </a:lnTo>
                  <a:lnTo>
                    <a:pt x="152096" y="4950"/>
                  </a:lnTo>
                  <a:lnTo>
                    <a:pt x="142005" y="7667"/>
                  </a:lnTo>
                  <a:lnTo>
                    <a:pt x="135757" y="8392"/>
                  </a:lnTo>
                  <a:lnTo>
                    <a:pt x="131593" y="10145"/>
                  </a:lnTo>
                  <a:lnTo>
                    <a:pt x="128816" y="12584"/>
                  </a:lnTo>
                  <a:lnTo>
                    <a:pt x="126965" y="15480"/>
                  </a:lnTo>
                  <a:lnTo>
                    <a:pt x="112225" y="25623"/>
                  </a:lnTo>
                  <a:lnTo>
                    <a:pt x="59782" y="47989"/>
                  </a:lnTo>
                  <a:lnTo>
                    <a:pt x="36015" y="65453"/>
                  </a:lnTo>
                  <a:lnTo>
                    <a:pt x="14354" y="94111"/>
                  </a:lnTo>
                  <a:lnTo>
                    <a:pt x="3082" y="116654"/>
                  </a:lnTo>
                  <a:lnTo>
                    <a:pt x="0" y="131821"/>
                  </a:lnTo>
                  <a:lnTo>
                    <a:pt x="2016" y="147028"/>
                  </a:lnTo>
                  <a:lnTo>
                    <a:pt x="7591" y="165351"/>
                  </a:lnTo>
                  <a:lnTo>
                    <a:pt x="20692" y="180661"/>
                  </a:lnTo>
                  <a:lnTo>
                    <a:pt x="40661" y="195216"/>
                  </a:lnTo>
                  <a:lnTo>
                    <a:pt x="46605" y="196924"/>
                  </a:lnTo>
                  <a:lnTo>
                    <a:pt x="51838" y="196793"/>
                  </a:lnTo>
                  <a:lnTo>
                    <a:pt x="79944" y="191988"/>
                  </a:lnTo>
                  <a:lnTo>
                    <a:pt x="82954" y="189692"/>
                  </a:lnTo>
                  <a:lnTo>
                    <a:pt x="86298" y="183755"/>
                  </a:lnTo>
                  <a:lnTo>
                    <a:pt x="88445" y="166209"/>
                  </a:lnTo>
                  <a:lnTo>
                    <a:pt x="88869" y="150796"/>
                  </a:lnTo>
                  <a:lnTo>
                    <a:pt x="85541" y="145301"/>
                  </a:lnTo>
                  <a:lnTo>
                    <a:pt x="78558" y="138626"/>
                  </a:lnTo>
                  <a:lnTo>
                    <a:pt x="61616" y="128998"/>
                  </a:lnTo>
                  <a:lnTo>
                    <a:pt x="52262" y="126300"/>
                  </a:lnTo>
                  <a:lnTo>
                    <a:pt x="40484" y="128488"/>
                  </a:lnTo>
                  <a:lnTo>
                    <a:pt x="24362" y="134172"/>
                  </a:lnTo>
                  <a:lnTo>
                    <a:pt x="15501" y="147292"/>
                  </a:lnTo>
                  <a:lnTo>
                    <a:pt x="8964" y="169862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8" name="SMARTInkShape-18"/>
            <p:cNvSpPr/>
            <p:nvPr/>
          </p:nvSpPr>
          <p:spPr>
            <a:xfrm>
              <a:off x="3401182" y="3966209"/>
              <a:ext cx="187158" cy="262492"/>
            </a:xfrm>
            <a:custGeom>
              <a:avLst/>
              <a:gdLst/>
              <a:ahLst/>
              <a:cxnLst/>
              <a:rect l="0" t="0" r="0" b="0"/>
              <a:pathLst>
                <a:path w="187158" h="262492">
                  <a:moveTo>
                    <a:pt x="96398" y="0"/>
                  </a:moveTo>
                  <a:lnTo>
                    <a:pt x="117198" y="0"/>
                  </a:lnTo>
                  <a:lnTo>
                    <a:pt x="141053" y="21977"/>
                  </a:lnTo>
                  <a:lnTo>
                    <a:pt x="176217" y="76738"/>
                  </a:lnTo>
                  <a:lnTo>
                    <a:pt x="182673" y="86176"/>
                  </a:lnTo>
                  <a:lnTo>
                    <a:pt x="186307" y="98630"/>
                  </a:lnTo>
                  <a:lnTo>
                    <a:pt x="187157" y="106489"/>
                  </a:lnTo>
                  <a:lnTo>
                    <a:pt x="186114" y="109093"/>
                  </a:lnTo>
                  <a:lnTo>
                    <a:pt x="184149" y="110829"/>
                  </a:lnTo>
                  <a:lnTo>
                    <a:pt x="178578" y="112757"/>
                  </a:lnTo>
                  <a:lnTo>
                    <a:pt x="171869" y="113615"/>
                  </a:lnTo>
                  <a:lnTo>
                    <a:pt x="164654" y="110609"/>
                  </a:lnTo>
                  <a:lnTo>
                    <a:pt x="160952" y="108029"/>
                  </a:lnTo>
                  <a:lnTo>
                    <a:pt x="133042" y="100163"/>
                  </a:lnTo>
                  <a:lnTo>
                    <a:pt x="121980" y="93163"/>
                  </a:lnTo>
                  <a:lnTo>
                    <a:pt x="119803" y="93859"/>
                  </a:lnTo>
                  <a:lnTo>
                    <a:pt x="113997" y="98018"/>
                  </a:lnTo>
                  <a:lnTo>
                    <a:pt x="110569" y="104101"/>
                  </a:lnTo>
                  <a:lnTo>
                    <a:pt x="109656" y="107501"/>
                  </a:lnTo>
                  <a:lnTo>
                    <a:pt x="110316" y="111037"/>
                  </a:lnTo>
                  <a:lnTo>
                    <a:pt x="117115" y="125838"/>
                  </a:lnTo>
                  <a:lnTo>
                    <a:pt x="122009" y="140579"/>
                  </a:lnTo>
                  <a:lnTo>
                    <a:pt x="137400" y="183566"/>
                  </a:lnTo>
                  <a:lnTo>
                    <a:pt x="140021" y="200542"/>
                  </a:lnTo>
                  <a:lnTo>
                    <a:pt x="135428" y="224379"/>
                  </a:lnTo>
                  <a:lnTo>
                    <a:pt x="126024" y="247529"/>
                  </a:lnTo>
                  <a:lnTo>
                    <a:pt x="118878" y="256063"/>
                  </a:lnTo>
                  <a:lnTo>
                    <a:pt x="115195" y="258339"/>
                  </a:lnTo>
                  <a:lnTo>
                    <a:pt x="92303" y="261991"/>
                  </a:lnTo>
                  <a:lnTo>
                    <a:pt x="82724" y="262491"/>
                  </a:lnTo>
                  <a:lnTo>
                    <a:pt x="64124" y="256704"/>
                  </a:lnTo>
                  <a:lnTo>
                    <a:pt x="13200" y="213769"/>
                  </a:lnTo>
                  <a:lnTo>
                    <a:pt x="1332" y="202052"/>
                  </a:lnTo>
                  <a:lnTo>
                    <a:pt x="0" y="199471"/>
                  </a:lnTo>
                  <a:lnTo>
                    <a:pt x="4958" y="19431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  <p:sp>
        <p:nvSpPr>
          <p:cNvPr id="10" name="SMARTInkShape-19"/>
          <p:cNvSpPr/>
          <p:nvPr/>
        </p:nvSpPr>
        <p:spPr>
          <a:xfrm>
            <a:off x="3829050" y="3783330"/>
            <a:ext cx="11431" cy="11430"/>
          </a:xfrm>
          <a:custGeom>
            <a:avLst/>
            <a:gdLst/>
            <a:ahLst/>
            <a:cxnLst/>
            <a:rect l="0" t="0" r="0" b="0"/>
            <a:pathLst>
              <a:path w="11431" h="11430">
                <a:moveTo>
                  <a:pt x="11430" y="0"/>
                </a:moveTo>
                <a:lnTo>
                  <a:pt x="11430" y="6067"/>
                </a:lnTo>
                <a:lnTo>
                  <a:pt x="10160" y="7855"/>
                </a:lnTo>
                <a:lnTo>
                  <a:pt x="8042" y="9047"/>
                </a:lnTo>
                <a:lnTo>
                  <a:pt x="0" y="11429"/>
                </a:lnTo>
              </a:path>
            </a:pathLst>
          </a:custGeom>
          <a:ln w="19050">
            <a:solidFill>
              <a:srgbClr val="FF0000"/>
            </a:solidFill>
          </a:ln>
          <a:effectLst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b-NO"/>
          </a:p>
        </p:txBody>
      </p:sp>
    </p:spTree>
    <p:extLst>
      <p:ext uri="{BB962C8B-B14F-4D97-AF65-F5344CB8AC3E}">
        <p14:creationId xmlns:p14="http://schemas.microsoft.com/office/powerpoint/2010/main" xmlns="" val="2343256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n-NO" dirty="0" smtClean="0"/>
              <a:t>Dermed er vinkel C 100 grader.</a:t>
            </a:r>
            <a:endParaRPr lang="nn-NO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000250" y="2577306"/>
            <a:ext cx="5143500" cy="25717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6" name="SMARTInkShape-Group7"/>
          <p:cNvGrpSpPr/>
          <p:nvPr/>
        </p:nvGrpSpPr>
        <p:grpSpPr>
          <a:xfrm>
            <a:off x="5532119" y="4914900"/>
            <a:ext cx="422912" cy="97684"/>
            <a:chOff x="5532119" y="4914900"/>
            <a:chExt cx="422912" cy="97684"/>
          </a:xfrm>
        </p:grpSpPr>
        <p:sp>
          <p:nvSpPr>
            <p:cNvPr id="4" name="SMARTInkShape-20"/>
            <p:cNvSpPr/>
            <p:nvPr/>
          </p:nvSpPr>
          <p:spPr>
            <a:xfrm>
              <a:off x="5532119" y="4914900"/>
              <a:ext cx="400051" cy="11429"/>
            </a:xfrm>
            <a:custGeom>
              <a:avLst/>
              <a:gdLst/>
              <a:ahLst/>
              <a:cxnLst/>
              <a:rect l="0" t="0" r="0" b="0"/>
              <a:pathLst>
                <a:path w="400051" h="11429">
                  <a:moveTo>
                    <a:pt x="400050" y="0"/>
                  </a:moveTo>
                  <a:lnTo>
                    <a:pt x="390209" y="0"/>
                  </a:lnTo>
                  <a:lnTo>
                    <a:pt x="389680" y="1270"/>
                  </a:lnTo>
                  <a:lnTo>
                    <a:pt x="389091" y="6067"/>
                  </a:lnTo>
                  <a:lnTo>
                    <a:pt x="386394" y="7855"/>
                  </a:lnTo>
                  <a:lnTo>
                    <a:pt x="363816" y="10723"/>
                  </a:lnTo>
                  <a:lnTo>
                    <a:pt x="317009" y="11337"/>
                  </a:lnTo>
                  <a:lnTo>
                    <a:pt x="268312" y="11411"/>
                  </a:lnTo>
                  <a:lnTo>
                    <a:pt x="215279" y="11426"/>
                  </a:lnTo>
                  <a:lnTo>
                    <a:pt x="168209" y="11428"/>
                  </a:lnTo>
                  <a:lnTo>
                    <a:pt x="117188" y="3574"/>
                  </a:lnTo>
                  <a:lnTo>
                    <a:pt x="71173" y="705"/>
                  </a:lnTo>
                  <a:lnTo>
                    <a:pt x="0" y="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  <p:sp>
          <p:nvSpPr>
            <p:cNvPr id="5" name="SMARTInkShape-21"/>
            <p:cNvSpPr/>
            <p:nvPr/>
          </p:nvSpPr>
          <p:spPr>
            <a:xfrm>
              <a:off x="5566410" y="4983480"/>
              <a:ext cx="388621" cy="29104"/>
            </a:xfrm>
            <a:custGeom>
              <a:avLst/>
              <a:gdLst/>
              <a:ahLst/>
              <a:cxnLst/>
              <a:rect l="0" t="0" r="0" b="0"/>
              <a:pathLst>
                <a:path w="388621" h="29104">
                  <a:moveTo>
                    <a:pt x="388620" y="0"/>
                  </a:moveTo>
                  <a:lnTo>
                    <a:pt x="372711" y="0"/>
                  </a:lnTo>
                  <a:lnTo>
                    <a:pt x="365462" y="3386"/>
                  </a:lnTo>
                  <a:lnTo>
                    <a:pt x="361752" y="6067"/>
                  </a:lnTo>
                  <a:lnTo>
                    <a:pt x="307253" y="17027"/>
                  </a:lnTo>
                  <a:lnTo>
                    <a:pt x="261783" y="21131"/>
                  </a:lnTo>
                  <a:lnTo>
                    <a:pt x="223028" y="25478"/>
                  </a:lnTo>
                  <a:lnTo>
                    <a:pt x="179133" y="29103"/>
                  </a:lnTo>
                  <a:lnTo>
                    <a:pt x="129991" y="26481"/>
                  </a:lnTo>
                  <a:lnTo>
                    <a:pt x="88677" y="24469"/>
                  </a:lnTo>
                  <a:lnTo>
                    <a:pt x="37642" y="21801"/>
                  </a:lnTo>
                  <a:lnTo>
                    <a:pt x="0" y="11430"/>
                  </a:lnTo>
                </a:path>
              </a:pathLst>
            </a:custGeom>
            <a:ln w="19050">
              <a:solidFill>
                <a:srgbClr val="FF0000"/>
              </a:solidFill>
            </a:ln>
            <a:effectLst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b-NO"/>
            </a:p>
          </p:txBody>
        </p:sp>
      </p:grpSp>
    </p:spTree>
    <p:extLst>
      <p:ext uri="{BB962C8B-B14F-4D97-AF65-F5344CB8AC3E}">
        <p14:creationId xmlns:p14="http://schemas.microsoft.com/office/powerpoint/2010/main" xmlns="" val="2572817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59</TotalTime>
  <Words>103</Words>
  <Application>Microsoft Office PowerPoint</Application>
  <PresentationFormat>Skjermfremvisning (4:3)</PresentationFormat>
  <Paragraphs>9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9" baseType="lpstr">
      <vt:lpstr>Office-tema</vt:lpstr>
      <vt:lpstr>Litt om firkantar</vt:lpstr>
      <vt:lpstr>Veit ein 3 av vinklane, kan ein enkelt rekne ut den fjerde vinkelen: I ein firkant ABCD er vinkelgradene fordelt slik:</vt:lpstr>
      <vt:lpstr>Kor mange grader er den fjerde vinkelen?</vt:lpstr>
      <vt:lpstr>Fyrst legg vi saman dei kjende vinklane</vt:lpstr>
      <vt:lpstr>Det blir 60+110+90</vt:lpstr>
      <vt:lpstr>=260 grader</vt:lpstr>
      <vt:lpstr>Sidan du no veit at vinkelsummen i ein firkant er 360 grader kan du no finne ut kva vinkel C er. Subtraher 260 grader frå det heile 360 grader:</vt:lpstr>
      <vt:lpstr>Dermed er vinkel C 100 grader.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Litt om firkantar</dc:title>
  <dc:creator>United</dc:creator>
  <cp:lastModifiedBy>Frode Løvlid</cp:lastModifiedBy>
  <cp:revision>7</cp:revision>
  <dcterms:created xsi:type="dcterms:W3CDTF">2014-09-15T19:42:57Z</dcterms:created>
  <dcterms:modified xsi:type="dcterms:W3CDTF">2014-09-16T07:38:51Z</dcterms:modified>
</cp:coreProperties>
</file>