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143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n-NO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smtClean="0"/>
              <a:t>Klikk for å redigere undertittelstil i malen</a:t>
            </a:r>
            <a:endParaRPr lang="nn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A87ABC-4CC4-4E2C-BEDA-2597131E327F}" type="datetimeFigureOut">
              <a:rPr lang="nn-NO" smtClean="0"/>
              <a:t>28.08.2014</a:t>
            </a:fld>
            <a:endParaRPr lang="nn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n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40AA2-DDBC-4BF3-8689-21B95F9A04D9}" type="slidenum">
              <a:rPr lang="nn-NO" smtClean="0"/>
              <a:t>‹#›</a:t>
            </a:fld>
            <a:endParaRPr lang="nn-NO"/>
          </a:p>
        </p:txBody>
      </p:sp>
    </p:spTree>
    <p:extLst>
      <p:ext uri="{BB962C8B-B14F-4D97-AF65-F5344CB8AC3E}">
        <p14:creationId xmlns:p14="http://schemas.microsoft.com/office/powerpoint/2010/main" val="24469397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n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n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A87ABC-4CC4-4E2C-BEDA-2597131E327F}" type="datetimeFigureOut">
              <a:rPr lang="nn-NO" smtClean="0"/>
              <a:t>28.08.2014</a:t>
            </a:fld>
            <a:endParaRPr lang="nn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n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40AA2-DDBC-4BF3-8689-21B95F9A04D9}" type="slidenum">
              <a:rPr lang="nn-NO" smtClean="0"/>
              <a:t>‹#›</a:t>
            </a:fld>
            <a:endParaRPr lang="nn-NO"/>
          </a:p>
        </p:txBody>
      </p:sp>
    </p:spTree>
    <p:extLst>
      <p:ext uri="{BB962C8B-B14F-4D97-AF65-F5344CB8AC3E}">
        <p14:creationId xmlns:p14="http://schemas.microsoft.com/office/powerpoint/2010/main" val="2133951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 lang="nn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n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A87ABC-4CC4-4E2C-BEDA-2597131E327F}" type="datetimeFigureOut">
              <a:rPr lang="nn-NO" smtClean="0"/>
              <a:t>28.08.2014</a:t>
            </a:fld>
            <a:endParaRPr lang="nn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n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40AA2-DDBC-4BF3-8689-21B95F9A04D9}" type="slidenum">
              <a:rPr lang="nn-NO" smtClean="0"/>
              <a:t>‹#›</a:t>
            </a:fld>
            <a:endParaRPr lang="nn-NO"/>
          </a:p>
        </p:txBody>
      </p:sp>
    </p:spTree>
    <p:extLst>
      <p:ext uri="{BB962C8B-B14F-4D97-AF65-F5344CB8AC3E}">
        <p14:creationId xmlns:p14="http://schemas.microsoft.com/office/powerpoint/2010/main" val="35285820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n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n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A87ABC-4CC4-4E2C-BEDA-2597131E327F}" type="datetimeFigureOut">
              <a:rPr lang="nn-NO" smtClean="0"/>
              <a:t>28.08.2014</a:t>
            </a:fld>
            <a:endParaRPr lang="nn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n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40AA2-DDBC-4BF3-8689-21B95F9A04D9}" type="slidenum">
              <a:rPr lang="nn-NO" smtClean="0"/>
              <a:t>‹#›</a:t>
            </a:fld>
            <a:endParaRPr lang="nn-NO"/>
          </a:p>
        </p:txBody>
      </p:sp>
    </p:spTree>
    <p:extLst>
      <p:ext uri="{BB962C8B-B14F-4D97-AF65-F5344CB8AC3E}">
        <p14:creationId xmlns:p14="http://schemas.microsoft.com/office/powerpoint/2010/main" val="40429905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b-NO" smtClean="0"/>
              <a:t>Klikk for å redigere tittelstil</a:t>
            </a:r>
            <a:endParaRPr lang="nn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A87ABC-4CC4-4E2C-BEDA-2597131E327F}" type="datetimeFigureOut">
              <a:rPr lang="nn-NO" smtClean="0"/>
              <a:t>28.08.2014</a:t>
            </a:fld>
            <a:endParaRPr lang="nn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n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40AA2-DDBC-4BF3-8689-21B95F9A04D9}" type="slidenum">
              <a:rPr lang="nn-NO" smtClean="0"/>
              <a:t>‹#›</a:t>
            </a:fld>
            <a:endParaRPr lang="nn-NO"/>
          </a:p>
        </p:txBody>
      </p:sp>
    </p:spTree>
    <p:extLst>
      <p:ext uri="{BB962C8B-B14F-4D97-AF65-F5344CB8AC3E}">
        <p14:creationId xmlns:p14="http://schemas.microsoft.com/office/powerpoint/2010/main" val="12916743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n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n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n-NO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A87ABC-4CC4-4E2C-BEDA-2597131E327F}" type="datetimeFigureOut">
              <a:rPr lang="nn-NO" smtClean="0"/>
              <a:t>28.08.2014</a:t>
            </a:fld>
            <a:endParaRPr lang="nn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n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40AA2-DDBC-4BF3-8689-21B95F9A04D9}" type="slidenum">
              <a:rPr lang="nn-NO" smtClean="0"/>
              <a:t>‹#›</a:t>
            </a:fld>
            <a:endParaRPr lang="nn-NO"/>
          </a:p>
        </p:txBody>
      </p:sp>
    </p:spTree>
    <p:extLst>
      <p:ext uri="{BB962C8B-B14F-4D97-AF65-F5344CB8AC3E}">
        <p14:creationId xmlns:p14="http://schemas.microsoft.com/office/powerpoint/2010/main" val="17507280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smtClean="0"/>
              <a:t>Klikk for å redigere tittelstil</a:t>
            </a:r>
            <a:endParaRPr lang="nn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n-NO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n-NO"/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A87ABC-4CC4-4E2C-BEDA-2597131E327F}" type="datetimeFigureOut">
              <a:rPr lang="nn-NO" smtClean="0"/>
              <a:t>28.08.2014</a:t>
            </a:fld>
            <a:endParaRPr lang="nn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n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40AA2-DDBC-4BF3-8689-21B95F9A04D9}" type="slidenum">
              <a:rPr lang="nn-NO" smtClean="0"/>
              <a:t>‹#›</a:t>
            </a:fld>
            <a:endParaRPr lang="nn-NO"/>
          </a:p>
        </p:txBody>
      </p:sp>
    </p:spTree>
    <p:extLst>
      <p:ext uri="{BB962C8B-B14F-4D97-AF65-F5344CB8AC3E}">
        <p14:creationId xmlns:p14="http://schemas.microsoft.com/office/powerpoint/2010/main" val="3850877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n-NO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A87ABC-4CC4-4E2C-BEDA-2597131E327F}" type="datetimeFigureOut">
              <a:rPr lang="nn-NO" smtClean="0"/>
              <a:t>28.08.2014</a:t>
            </a:fld>
            <a:endParaRPr lang="nn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n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40AA2-DDBC-4BF3-8689-21B95F9A04D9}" type="slidenum">
              <a:rPr lang="nn-NO" smtClean="0"/>
              <a:t>‹#›</a:t>
            </a:fld>
            <a:endParaRPr lang="nn-NO"/>
          </a:p>
        </p:txBody>
      </p:sp>
    </p:spTree>
    <p:extLst>
      <p:ext uri="{BB962C8B-B14F-4D97-AF65-F5344CB8AC3E}">
        <p14:creationId xmlns:p14="http://schemas.microsoft.com/office/powerpoint/2010/main" val="9686950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A87ABC-4CC4-4E2C-BEDA-2597131E327F}" type="datetimeFigureOut">
              <a:rPr lang="nn-NO" smtClean="0"/>
              <a:t>28.08.2014</a:t>
            </a:fld>
            <a:endParaRPr lang="nn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n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40AA2-DDBC-4BF3-8689-21B95F9A04D9}" type="slidenum">
              <a:rPr lang="nn-NO" smtClean="0"/>
              <a:t>‹#›</a:t>
            </a:fld>
            <a:endParaRPr lang="nn-NO"/>
          </a:p>
        </p:txBody>
      </p:sp>
    </p:spTree>
    <p:extLst>
      <p:ext uri="{BB962C8B-B14F-4D97-AF65-F5344CB8AC3E}">
        <p14:creationId xmlns:p14="http://schemas.microsoft.com/office/powerpoint/2010/main" val="37763749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n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n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A87ABC-4CC4-4E2C-BEDA-2597131E327F}" type="datetimeFigureOut">
              <a:rPr lang="nn-NO" smtClean="0"/>
              <a:t>28.08.2014</a:t>
            </a:fld>
            <a:endParaRPr lang="nn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n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40AA2-DDBC-4BF3-8689-21B95F9A04D9}" type="slidenum">
              <a:rPr lang="nn-NO" smtClean="0"/>
              <a:t>‹#›</a:t>
            </a:fld>
            <a:endParaRPr lang="nn-NO"/>
          </a:p>
        </p:txBody>
      </p:sp>
    </p:spTree>
    <p:extLst>
      <p:ext uri="{BB962C8B-B14F-4D97-AF65-F5344CB8AC3E}">
        <p14:creationId xmlns:p14="http://schemas.microsoft.com/office/powerpoint/2010/main" val="24635262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n-NO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n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A87ABC-4CC4-4E2C-BEDA-2597131E327F}" type="datetimeFigureOut">
              <a:rPr lang="nn-NO" smtClean="0"/>
              <a:t>28.08.2014</a:t>
            </a:fld>
            <a:endParaRPr lang="nn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n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40AA2-DDBC-4BF3-8689-21B95F9A04D9}" type="slidenum">
              <a:rPr lang="nn-NO" smtClean="0"/>
              <a:t>‹#›</a:t>
            </a:fld>
            <a:endParaRPr lang="nn-NO"/>
          </a:p>
        </p:txBody>
      </p:sp>
    </p:spTree>
    <p:extLst>
      <p:ext uri="{BB962C8B-B14F-4D97-AF65-F5344CB8AC3E}">
        <p14:creationId xmlns:p14="http://schemas.microsoft.com/office/powerpoint/2010/main" val="5894337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smtClean="0"/>
              <a:t>Klikk for å redigere tittelstil</a:t>
            </a:r>
            <a:endParaRPr lang="nn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n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A87ABC-4CC4-4E2C-BEDA-2597131E327F}" type="datetimeFigureOut">
              <a:rPr lang="nn-NO" smtClean="0"/>
              <a:t>28.08.2014</a:t>
            </a:fld>
            <a:endParaRPr lang="nn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n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140AA2-DDBC-4BF3-8689-21B95F9A04D9}" type="slidenum">
              <a:rPr lang="nn-NO" smtClean="0"/>
              <a:t>‹#›</a:t>
            </a:fld>
            <a:endParaRPr lang="nn-NO"/>
          </a:p>
        </p:txBody>
      </p:sp>
    </p:spTree>
    <p:extLst>
      <p:ext uri="{BB962C8B-B14F-4D97-AF65-F5344CB8AC3E}">
        <p14:creationId xmlns:p14="http://schemas.microsoft.com/office/powerpoint/2010/main" val="39669474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/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nn-NO" dirty="0" smtClean="0"/>
              <a:t>Identitet og livstolking</a:t>
            </a:r>
            <a:endParaRPr lang="nn-NO" dirty="0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n-NO" dirty="0" smtClean="0"/>
              <a:t>Kva er det?</a:t>
            </a:r>
            <a:endParaRPr lang="nn-NO" dirty="0"/>
          </a:p>
        </p:txBody>
      </p:sp>
    </p:spTree>
    <p:extLst>
      <p:ext uri="{BB962C8B-B14F-4D97-AF65-F5344CB8AC3E}">
        <p14:creationId xmlns:p14="http://schemas.microsoft.com/office/powerpoint/2010/main" val="40075035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nn-NO" dirty="0" smtClean="0"/>
              <a:t>Identitet</a:t>
            </a:r>
            <a:endParaRPr lang="nn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nb-NO" dirty="0" smtClean="0"/>
              <a:t>Det </a:t>
            </a:r>
            <a:r>
              <a:rPr lang="nb-NO" dirty="0" err="1" smtClean="0"/>
              <a:t>eit</a:t>
            </a:r>
            <a:r>
              <a:rPr lang="nb-NO" dirty="0" smtClean="0"/>
              <a:t> menneske </a:t>
            </a:r>
            <a:r>
              <a:rPr lang="nb-NO" dirty="0"/>
              <a:t>"</a:t>
            </a:r>
            <a:r>
              <a:rPr lang="nb-NO" dirty="0" err="1" smtClean="0"/>
              <a:t>identifiserar</a:t>
            </a:r>
            <a:r>
              <a:rPr lang="nb-NO" dirty="0"/>
              <a:t>" seg med, det </a:t>
            </a:r>
            <a:r>
              <a:rPr lang="nb-NO" dirty="0" err="1" smtClean="0"/>
              <a:t>ein</a:t>
            </a:r>
            <a:r>
              <a:rPr lang="nb-NO" dirty="0" smtClean="0"/>
              <a:t> </a:t>
            </a:r>
            <a:r>
              <a:rPr lang="nb-NO" dirty="0"/>
              <a:t>ser seg </a:t>
            </a:r>
            <a:r>
              <a:rPr lang="nb-NO" dirty="0" err="1" smtClean="0"/>
              <a:t>sjølv</a:t>
            </a:r>
            <a:r>
              <a:rPr lang="nb-NO" dirty="0" smtClean="0"/>
              <a:t> </a:t>
            </a:r>
            <a:r>
              <a:rPr lang="nb-NO" dirty="0"/>
              <a:t>som "identisk" med, det som er "identisk med seg </a:t>
            </a:r>
            <a:r>
              <a:rPr lang="nb-NO" dirty="0" err="1" smtClean="0"/>
              <a:t>sjølv</a:t>
            </a:r>
            <a:r>
              <a:rPr lang="nb-NO" dirty="0"/>
              <a:t>", og </a:t>
            </a:r>
            <a:r>
              <a:rPr lang="nb-NO" dirty="0" err="1" smtClean="0"/>
              <a:t>difor</a:t>
            </a:r>
            <a:r>
              <a:rPr lang="nb-NO" dirty="0" smtClean="0"/>
              <a:t> </a:t>
            </a:r>
            <a:r>
              <a:rPr lang="nb-NO" dirty="0" err="1" smtClean="0"/>
              <a:t>gjenkjenneleg</a:t>
            </a:r>
            <a:r>
              <a:rPr lang="nb-NO" dirty="0" smtClean="0"/>
              <a:t> </a:t>
            </a:r>
            <a:r>
              <a:rPr lang="nb-NO" dirty="0"/>
              <a:t>som "meg</a:t>
            </a:r>
            <a:r>
              <a:rPr lang="nb-NO" dirty="0" smtClean="0"/>
              <a:t>".</a:t>
            </a:r>
          </a:p>
          <a:p>
            <a:r>
              <a:rPr lang="nn-NO" dirty="0"/>
              <a:t>O</a:t>
            </a:r>
            <a:r>
              <a:rPr lang="nn-NO" dirty="0" smtClean="0"/>
              <a:t>m </a:t>
            </a:r>
            <a:r>
              <a:rPr lang="nn-NO" dirty="0"/>
              <a:t>vi med "meg" </a:t>
            </a:r>
            <a:r>
              <a:rPr lang="nn-NO" dirty="0" smtClean="0"/>
              <a:t>meiner ein </a:t>
            </a:r>
            <a:r>
              <a:rPr lang="nn-NO" dirty="0"/>
              <a:t>enkeltperson, </a:t>
            </a:r>
            <a:r>
              <a:rPr lang="nn-NO" dirty="0" smtClean="0"/>
              <a:t>eit </a:t>
            </a:r>
            <a:r>
              <a:rPr lang="nn-NO" dirty="0"/>
              <a:t>individ, så har </a:t>
            </a:r>
            <a:r>
              <a:rPr lang="nn-NO" i="1" dirty="0"/>
              <a:t>individet</a:t>
            </a:r>
            <a:r>
              <a:rPr lang="nn-NO" dirty="0"/>
              <a:t> </a:t>
            </a:r>
            <a:r>
              <a:rPr lang="nn-NO" dirty="0" smtClean="0"/>
              <a:t>ei </a:t>
            </a:r>
            <a:r>
              <a:rPr lang="nn-NO" dirty="0"/>
              <a:t>unik, psykologisk identitet, </a:t>
            </a:r>
            <a:r>
              <a:rPr lang="nn-NO" dirty="0" smtClean="0"/>
              <a:t>medan om </a:t>
            </a:r>
            <a:r>
              <a:rPr lang="nn-NO" dirty="0"/>
              <a:t>vi </a:t>
            </a:r>
            <a:r>
              <a:rPr lang="nn-NO" dirty="0" smtClean="0"/>
              <a:t>meiner eit </a:t>
            </a:r>
            <a:r>
              <a:rPr lang="nn-NO" dirty="0"/>
              <a:t>"oss" - </a:t>
            </a:r>
            <a:r>
              <a:rPr lang="nn-NO" dirty="0" smtClean="0"/>
              <a:t>ein </a:t>
            </a:r>
            <a:r>
              <a:rPr lang="nn-NO" dirty="0"/>
              <a:t>vennegjeng, </a:t>
            </a:r>
            <a:r>
              <a:rPr lang="nn-NO" dirty="0" smtClean="0"/>
              <a:t>ein </a:t>
            </a:r>
            <a:r>
              <a:rPr lang="nn-NO" dirty="0"/>
              <a:t>familie, </a:t>
            </a:r>
            <a:r>
              <a:rPr lang="nn-NO" dirty="0" smtClean="0"/>
              <a:t>ein </a:t>
            </a:r>
            <a:r>
              <a:rPr lang="nn-NO" dirty="0"/>
              <a:t>by, </a:t>
            </a:r>
            <a:r>
              <a:rPr lang="nn-NO" dirty="0" smtClean="0"/>
              <a:t>ein </a:t>
            </a:r>
            <a:r>
              <a:rPr lang="nn-NO" dirty="0"/>
              <a:t>minoritet, </a:t>
            </a:r>
            <a:r>
              <a:rPr lang="nn-NO" dirty="0" smtClean="0"/>
              <a:t>ein </a:t>
            </a:r>
            <a:r>
              <a:rPr lang="nn-NO" dirty="0"/>
              <a:t>nasjon - så </a:t>
            </a:r>
            <a:r>
              <a:rPr lang="nn-NO" dirty="0" smtClean="0"/>
              <a:t>har </a:t>
            </a:r>
            <a:r>
              <a:rPr lang="nn-NO" i="1" dirty="0" smtClean="0"/>
              <a:t>gruppa</a:t>
            </a:r>
            <a:r>
              <a:rPr lang="nn-NO" dirty="0"/>
              <a:t> </a:t>
            </a:r>
            <a:r>
              <a:rPr lang="nn-NO" dirty="0" smtClean="0"/>
              <a:t>ein </a:t>
            </a:r>
            <a:r>
              <a:rPr lang="nn-NO" dirty="0"/>
              <a:t>felles identitet; </a:t>
            </a:r>
            <a:r>
              <a:rPr lang="nn-NO" dirty="0" smtClean="0"/>
              <a:t>gruppa sine medlem </a:t>
            </a:r>
            <a:r>
              <a:rPr lang="nn-NO" dirty="0"/>
              <a:t>er blitt </a:t>
            </a:r>
            <a:r>
              <a:rPr lang="nn-NO" dirty="0" smtClean="0"/>
              <a:t>einige </a:t>
            </a:r>
            <a:r>
              <a:rPr lang="nn-NO" dirty="0"/>
              <a:t>med seg </a:t>
            </a:r>
            <a:r>
              <a:rPr lang="nn-NO" dirty="0" smtClean="0"/>
              <a:t>sjølv </a:t>
            </a:r>
            <a:r>
              <a:rPr lang="nn-NO" dirty="0"/>
              <a:t>om at </a:t>
            </a:r>
            <a:r>
              <a:rPr lang="nn-NO" dirty="0" smtClean="0"/>
              <a:t>dei</a:t>
            </a:r>
            <a:r>
              <a:rPr lang="nn-NO" dirty="0"/>
              <a:t> </a:t>
            </a:r>
            <a:r>
              <a:rPr lang="nn-NO" i="1" dirty="0"/>
              <a:t>er</a:t>
            </a:r>
            <a:r>
              <a:rPr lang="nn-NO" dirty="0"/>
              <a:t> </a:t>
            </a:r>
            <a:r>
              <a:rPr lang="nn-NO" dirty="0" smtClean="0"/>
              <a:t>ei </a:t>
            </a:r>
            <a:r>
              <a:rPr lang="nn-NO" dirty="0"/>
              <a:t>gruppe, at </a:t>
            </a:r>
            <a:r>
              <a:rPr lang="nn-NO" dirty="0" smtClean="0"/>
              <a:t>dei </a:t>
            </a:r>
            <a:r>
              <a:rPr lang="nn-NO" dirty="0"/>
              <a:t>har </a:t>
            </a:r>
            <a:r>
              <a:rPr lang="nn-NO" dirty="0" smtClean="0"/>
              <a:t>noko </a:t>
            </a:r>
            <a:r>
              <a:rPr lang="nn-NO" dirty="0"/>
              <a:t>felles, i kraft av at </a:t>
            </a:r>
            <a:r>
              <a:rPr lang="nn-NO" dirty="0" smtClean="0"/>
              <a:t>dei </a:t>
            </a:r>
            <a:r>
              <a:rPr lang="nn-NO" dirty="0"/>
              <a:t>alle for eksempel er </a:t>
            </a:r>
            <a:r>
              <a:rPr lang="nn-NO" dirty="0" smtClean="0"/>
              <a:t>danskar</a:t>
            </a:r>
            <a:r>
              <a:rPr lang="nn-NO" dirty="0"/>
              <a:t>, eller alle </a:t>
            </a:r>
            <a:r>
              <a:rPr lang="nn-NO" dirty="0" smtClean="0"/>
              <a:t>jobbar </a:t>
            </a:r>
            <a:r>
              <a:rPr lang="nn-NO" dirty="0"/>
              <a:t>ved </a:t>
            </a:r>
            <a:r>
              <a:rPr lang="nn-NO" dirty="0" smtClean="0"/>
              <a:t>same </a:t>
            </a:r>
            <a:r>
              <a:rPr lang="nn-NO" dirty="0"/>
              <a:t>fabrikk, eller alle </a:t>
            </a:r>
            <a:r>
              <a:rPr lang="nn-NO" dirty="0" err="1" smtClean="0"/>
              <a:t>tilhøyrer</a:t>
            </a:r>
            <a:r>
              <a:rPr lang="nn-NO" dirty="0" smtClean="0"/>
              <a:t> </a:t>
            </a:r>
            <a:r>
              <a:rPr lang="nn-NO" dirty="0"/>
              <a:t>familien Hansen.</a:t>
            </a:r>
          </a:p>
        </p:txBody>
      </p:sp>
    </p:spTree>
    <p:extLst>
      <p:ext uri="{BB962C8B-B14F-4D97-AF65-F5344CB8AC3E}">
        <p14:creationId xmlns:p14="http://schemas.microsoft.com/office/powerpoint/2010/main" val="9135737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nn-NO" dirty="0" smtClean="0"/>
              <a:t>Identitet</a:t>
            </a:r>
            <a:endParaRPr lang="nn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nn-NO" dirty="0" smtClean="0"/>
              <a:t>Vanskeleg? Ja, men enkelt kan vi seie at identitet er DU – du er unik på din eigen måte. Samstundes kan vi identifisere oss i eit fellesskap – eit OSS. VI kan vere ein familie, som igjen er unik. Det finnast ingen som er like, ikkje i utsjånad eller i det indre. </a:t>
            </a:r>
          </a:p>
          <a:p>
            <a:r>
              <a:rPr lang="nn-NO" dirty="0" smtClean="0"/>
              <a:t>Arv, miljø, verdisyn, førebilete m.m. definerer oss.</a:t>
            </a:r>
          </a:p>
          <a:p>
            <a:r>
              <a:rPr lang="nn-NO" dirty="0" smtClean="0"/>
              <a:t>Deg sjølv, by, land, kontinent, verda….</a:t>
            </a:r>
          </a:p>
          <a:p>
            <a:r>
              <a:rPr lang="nn-NO" dirty="0" smtClean="0"/>
              <a:t>Du må finn dæ </a:t>
            </a:r>
            <a:r>
              <a:rPr lang="nn-NO" dirty="0" err="1" smtClean="0"/>
              <a:t>sjæl</a:t>
            </a:r>
            <a:r>
              <a:rPr lang="nn-NO" dirty="0" smtClean="0"/>
              <a:t>!</a:t>
            </a:r>
            <a:endParaRPr lang="nn-NO" dirty="0"/>
          </a:p>
        </p:txBody>
      </p:sp>
    </p:spTree>
    <p:extLst>
      <p:ext uri="{BB962C8B-B14F-4D97-AF65-F5344CB8AC3E}">
        <p14:creationId xmlns:p14="http://schemas.microsoft.com/office/powerpoint/2010/main" val="7955750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nn-NO" dirty="0" smtClean="0"/>
              <a:t>Identitet</a:t>
            </a:r>
            <a:endParaRPr lang="nn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n-NO" dirty="0" smtClean="0"/>
              <a:t>Korleis eit menneske oppfattar seg sjølv</a:t>
            </a:r>
          </a:p>
          <a:p>
            <a:r>
              <a:rPr lang="nn-NO" dirty="0" smtClean="0"/>
              <a:t>Korleis andre oppfattar eit menneske</a:t>
            </a:r>
          </a:p>
          <a:p>
            <a:r>
              <a:rPr lang="nn-NO" dirty="0" smtClean="0"/>
              <a:t>Frå barn til vaksne</a:t>
            </a:r>
          </a:p>
          <a:p>
            <a:r>
              <a:rPr lang="nn-NO" dirty="0" smtClean="0"/>
              <a:t>Vi fortel mykje om oss sjølv gjennom dei menneska vi omgås, dei kleda vi vel å gå i, og dei aktivitetane vi brukar tida på.</a:t>
            </a:r>
            <a:endParaRPr lang="nn-NO" dirty="0"/>
          </a:p>
        </p:txBody>
      </p:sp>
    </p:spTree>
    <p:extLst>
      <p:ext uri="{BB962C8B-B14F-4D97-AF65-F5344CB8AC3E}">
        <p14:creationId xmlns:p14="http://schemas.microsoft.com/office/powerpoint/2010/main" val="458075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nn-NO" dirty="0" smtClean="0"/>
              <a:t>Livstolking</a:t>
            </a:r>
            <a:endParaRPr lang="nn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n-NO" dirty="0" smtClean="0"/>
              <a:t>Religion og livssyn</a:t>
            </a:r>
          </a:p>
          <a:p>
            <a:r>
              <a:rPr lang="nn-NO" dirty="0" smtClean="0"/>
              <a:t>Vi har alle behov for å ta stilling til etiske og moralske spørsmål</a:t>
            </a:r>
          </a:p>
          <a:p>
            <a:r>
              <a:rPr lang="nn-NO" dirty="0" smtClean="0"/>
              <a:t>Vi treng nokre mønstre å tenkje etter (religion, livssyn)</a:t>
            </a:r>
          </a:p>
          <a:p>
            <a:r>
              <a:rPr lang="nn-NO" dirty="0" smtClean="0"/>
              <a:t>Ein refleksjon om og ei tolking av livet slik vi erfarer det – så prøver vi å skape ein struktur av samanheng, meining og handlingsmotiv.</a:t>
            </a:r>
          </a:p>
          <a:p>
            <a:r>
              <a:rPr lang="nn-NO" dirty="0" smtClean="0"/>
              <a:t>Kva skal vi ta stilling til?</a:t>
            </a:r>
            <a:endParaRPr lang="nn-NO" dirty="0"/>
          </a:p>
        </p:txBody>
      </p:sp>
    </p:spTree>
    <p:extLst>
      <p:ext uri="{BB962C8B-B14F-4D97-AF65-F5344CB8AC3E}">
        <p14:creationId xmlns:p14="http://schemas.microsoft.com/office/powerpoint/2010/main" val="21883732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/>
    </p:bldLst>
  </p:timing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256</Words>
  <Application>Microsoft Office PowerPoint</Application>
  <PresentationFormat>Skjermfremvisning (4:3)</PresentationFormat>
  <Paragraphs>21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Lysbildetitler</vt:lpstr>
      </vt:variant>
      <vt:variant>
        <vt:i4>5</vt:i4>
      </vt:variant>
    </vt:vector>
  </HeadingPairs>
  <TitlesOfParts>
    <vt:vector size="6" baseType="lpstr">
      <vt:lpstr>Office-tema</vt:lpstr>
      <vt:lpstr>Identitet og livstolking</vt:lpstr>
      <vt:lpstr>Identitet</vt:lpstr>
      <vt:lpstr>Identitet</vt:lpstr>
      <vt:lpstr>Identitet</vt:lpstr>
      <vt:lpstr>Livstolking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Identitet og livstolking</dc:title>
  <dc:creator>United</dc:creator>
  <cp:lastModifiedBy>United</cp:lastModifiedBy>
  <cp:revision>3</cp:revision>
  <dcterms:created xsi:type="dcterms:W3CDTF">2014-08-28T19:14:08Z</dcterms:created>
  <dcterms:modified xsi:type="dcterms:W3CDTF">2014-08-28T19:40:27Z</dcterms:modified>
</cp:coreProperties>
</file>