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5" name="Undertit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31" name="Plassholder for dato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18" name="Plassholder for bunntekst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nb-NO" smtClean="0"/>
              <a:t>Klikk for å redigere tittelstil</a:t>
            </a:r>
            <a:endParaRPr kumimoji="0" lang="en-US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bild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Plassholder for tittel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1" name="Plassholder for teks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27" name="Plassholder for dato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3BC7F6-4826-4913-91EA-9C0F5AEA714A}" type="datetimeFigureOut">
              <a:rPr lang="nb-NO" smtClean="0"/>
              <a:t>25.08.2014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99271DE-599D-43A8-B130-5B2D3C00EC17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Samfunnsfag s.44-50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Sosialisering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Beskriving for </a:t>
            </a:r>
            <a:r>
              <a:rPr lang="nb-NO" dirty="0" err="1" smtClean="0"/>
              <a:t>dei</a:t>
            </a:r>
            <a:r>
              <a:rPr lang="nb-NO" dirty="0" smtClean="0"/>
              <a:t> sosiale </a:t>
            </a:r>
            <a:r>
              <a:rPr lang="nb-NO" dirty="0" err="1" smtClean="0"/>
              <a:t>prosessar</a:t>
            </a:r>
            <a:r>
              <a:rPr lang="nb-NO" dirty="0" smtClean="0"/>
              <a:t> som fører til at individ tek opp i seg (internaliserer) normer og atferdsmønstre i samfunnet. For at </a:t>
            </a:r>
            <a:r>
              <a:rPr lang="nb-NO" dirty="0" err="1" smtClean="0"/>
              <a:t>ein</a:t>
            </a:r>
            <a:r>
              <a:rPr lang="nb-NO" dirty="0" smtClean="0"/>
              <a:t> sosialisering skal </a:t>
            </a:r>
            <a:r>
              <a:rPr lang="nb-NO" dirty="0" err="1" smtClean="0"/>
              <a:t>vere</a:t>
            </a:r>
            <a:r>
              <a:rPr lang="nb-NO" dirty="0" smtClean="0"/>
              <a:t> vellukka, er den avhengig av </a:t>
            </a:r>
            <a:r>
              <a:rPr lang="nb-NO" dirty="0" err="1" smtClean="0"/>
              <a:t>eit</a:t>
            </a:r>
            <a:r>
              <a:rPr lang="nb-NO" dirty="0" smtClean="0"/>
              <a:t> </a:t>
            </a:r>
            <a:r>
              <a:rPr lang="nb-NO" dirty="0" err="1" smtClean="0"/>
              <a:t>samspel</a:t>
            </a:r>
            <a:r>
              <a:rPr lang="nb-NO" dirty="0" smtClean="0"/>
              <a:t> mellom motivasjonen til </a:t>
            </a:r>
            <a:r>
              <a:rPr lang="nb-NO" dirty="0" err="1" smtClean="0"/>
              <a:t>eit</a:t>
            </a:r>
            <a:r>
              <a:rPr lang="nb-NO" dirty="0" smtClean="0"/>
              <a:t> individ, det sosiale miljø der individet lever og den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err="1" smtClean="0"/>
              <a:t>omfattande</a:t>
            </a:r>
            <a:r>
              <a:rPr lang="nb-NO" dirty="0" smtClean="0"/>
              <a:t> kultur.</a:t>
            </a:r>
            <a:endParaRPr lang="nb-NO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Sosialisering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Du skal bli </a:t>
            </a:r>
            <a:r>
              <a:rPr lang="nb-NO" dirty="0" err="1" smtClean="0"/>
              <a:t>ein</a:t>
            </a:r>
            <a:r>
              <a:rPr lang="nb-NO" dirty="0" smtClean="0"/>
              <a:t> del av samfunnet</a:t>
            </a:r>
          </a:p>
          <a:p>
            <a:r>
              <a:rPr lang="nb-NO" dirty="0" smtClean="0"/>
              <a:t>Lære deg å kjenne </a:t>
            </a:r>
            <a:r>
              <a:rPr lang="nb-NO" dirty="0" err="1" smtClean="0"/>
              <a:t>reglar</a:t>
            </a:r>
            <a:r>
              <a:rPr lang="nb-NO" dirty="0" smtClean="0"/>
              <a:t> og normer i samfunnet, og å rette deg etter </a:t>
            </a:r>
            <a:r>
              <a:rPr lang="nb-NO" dirty="0" err="1" smtClean="0"/>
              <a:t>dei</a:t>
            </a:r>
            <a:endParaRPr lang="nb-NO" dirty="0" smtClean="0"/>
          </a:p>
          <a:p>
            <a:endParaRPr lang="nb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Produksjonseining: </a:t>
            </a:r>
            <a:r>
              <a:rPr lang="nb-NO" dirty="0" err="1" smtClean="0"/>
              <a:t>dei</a:t>
            </a:r>
            <a:r>
              <a:rPr lang="nb-NO" dirty="0" smtClean="0"/>
              <a:t> fleste budde på </a:t>
            </a:r>
            <a:r>
              <a:rPr lang="nb-NO" dirty="0" err="1" smtClean="0"/>
              <a:t>gardar</a:t>
            </a:r>
            <a:r>
              <a:rPr lang="nb-NO" dirty="0" smtClean="0"/>
              <a:t>, og alle måtte ta del i arbeidet. </a:t>
            </a:r>
            <a:r>
              <a:rPr lang="nb-NO" dirty="0" err="1" smtClean="0"/>
              <a:t>Fleire</a:t>
            </a:r>
            <a:r>
              <a:rPr lang="nb-NO" dirty="0" smtClean="0"/>
              <a:t> </a:t>
            </a:r>
            <a:r>
              <a:rPr lang="nb-NO" dirty="0" err="1" smtClean="0"/>
              <a:t>generasjonar</a:t>
            </a:r>
            <a:r>
              <a:rPr lang="nb-NO" dirty="0" smtClean="0"/>
              <a:t> under same tak, til og med barn måtte ta del i arbeidet.</a:t>
            </a:r>
          </a:p>
          <a:p>
            <a:r>
              <a:rPr lang="nb-NO" dirty="0" smtClean="0"/>
              <a:t>Då industrien vaks fram blei kjernefamilie med foreldre og </a:t>
            </a:r>
            <a:r>
              <a:rPr lang="nb-NO" dirty="0" err="1" smtClean="0"/>
              <a:t>eitt</a:t>
            </a:r>
            <a:r>
              <a:rPr lang="nb-NO" dirty="0" smtClean="0"/>
              <a:t> eller </a:t>
            </a:r>
            <a:r>
              <a:rPr lang="nb-NO" dirty="0" err="1" smtClean="0"/>
              <a:t>fleire</a:t>
            </a:r>
            <a:r>
              <a:rPr lang="nb-NO" dirty="0" smtClean="0"/>
              <a:t> barn det </a:t>
            </a:r>
            <a:r>
              <a:rPr lang="nb-NO" dirty="0" err="1" smtClean="0"/>
              <a:t>meir</a:t>
            </a:r>
            <a:r>
              <a:rPr lang="nb-NO" dirty="0" smtClean="0"/>
              <a:t> </a:t>
            </a:r>
            <a:r>
              <a:rPr lang="nb-NO" dirty="0" err="1" smtClean="0"/>
              <a:t>vanlege</a:t>
            </a:r>
            <a:r>
              <a:rPr lang="nb-NO" dirty="0" smtClean="0"/>
              <a:t>. Dette dels på grunn av mindre husvære, men og på grunn av økonomiske forhold.</a:t>
            </a:r>
            <a:endParaRPr lang="nb-NO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Reproduksjon, i dette tilfellet, tyder å produsere nye menneske.</a:t>
            </a:r>
            <a:endParaRPr lang="nb-NO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Maslows</a:t>
            </a:r>
            <a:r>
              <a:rPr lang="nb-NO" dirty="0" smtClean="0"/>
              <a:t> behovspyramide</a:t>
            </a:r>
            <a:endParaRPr lang="nb-NO" dirty="0"/>
          </a:p>
        </p:txBody>
      </p:sp>
      <p:pic>
        <p:nvPicPr>
          <p:cNvPr id="4" name="Plassholder for innhold 3" descr="img_maslow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82641" y="1609725"/>
            <a:ext cx="6188118" cy="4846638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llmåne">
  <a:themeElements>
    <a:clrScheme name="Fullmåne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Fullmåne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ullmåne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161</Words>
  <Application>Microsoft Office PowerPoint</Application>
  <PresentationFormat>Skjermfremvisning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Fullmåne</vt:lpstr>
      <vt:lpstr>Samfunnsfag s.44-50</vt:lpstr>
      <vt:lpstr>Sosialisering</vt:lpstr>
      <vt:lpstr>Sosialisering</vt:lpstr>
      <vt:lpstr>Lysbilde 4</vt:lpstr>
      <vt:lpstr>Lysbilde 5</vt:lpstr>
      <vt:lpstr>Maslows behovspyramide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Samfunnsfag s.44-50</dc:title>
  <dc:creator>Frode Løvlid</dc:creator>
  <cp:lastModifiedBy>Frode Løvlid</cp:lastModifiedBy>
  <cp:revision>3</cp:revision>
  <dcterms:created xsi:type="dcterms:W3CDTF">2014-08-25T11:12:32Z</dcterms:created>
  <dcterms:modified xsi:type="dcterms:W3CDTF">2014-08-25T11:25:42Z</dcterms:modified>
</cp:coreProperties>
</file>