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7C41-77F8-49F9-86EB-8400D04599E2}" type="datetimeFigureOut">
              <a:rPr lang="nb-NO" smtClean="0"/>
              <a:pPr/>
              <a:t>29.09.2011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6F02-EC7F-42EA-9E4E-D563A3C8836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Teknologi og design – nye gardiner og pynt i </a:t>
            </a:r>
            <a:r>
              <a:rPr lang="nb-NO" dirty="0" err="1" smtClean="0"/>
              <a:t>vindauget</a:t>
            </a:r>
            <a:r>
              <a:rPr lang="nb-NO" dirty="0" smtClean="0"/>
              <a:t> til det nye biblioteket vårt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r>
              <a:rPr lang="nb-NO" dirty="0" smtClean="0"/>
              <a:t>Vi laga glassmaling til å pynte </a:t>
            </a:r>
            <a:r>
              <a:rPr lang="nb-NO" dirty="0" err="1" smtClean="0"/>
              <a:t>vindauga</a:t>
            </a:r>
            <a:r>
              <a:rPr lang="nb-NO" dirty="0" smtClean="0"/>
              <a:t> på </a:t>
            </a:r>
            <a:r>
              <a:rPr lang="nb-NO" dirty="0" err="1" smtClean="0"/>
              <a:t>bibiloteket</a:t>
            </a:r>
            <a:r>
              <a:rPr lang="nb-NO" dirty="0" smtClean="0"/>
              <a:t> med.</a:t>
            </a:r>
            <a:endParaRPr lang="nb-NO" dirty="0"/>
          </a:p>
        </p:txBody>
      </p:sp>
      <p:pic>
        <p:nvPicPr>
          <p:cNvPr id="15" name="Plassholder for innhold 14" descr="Arbeidslivsfag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3880" y="1600200"/>
            <a:ext cx="30052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Glassmaling</a:t>
            </a:r>
            <a:endParaRPr lang="nb-NO" dirty="0"/>
          </a:p>
        </p:txBody>
      </p:sp>
      <p:pic>
        <p:nvPicPr>
          <p:cNvPr id="5" name="Plassholder for innhold 4" descr="Arbeidslivsfag 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3880" y="1600200"/>
            <a:ext cx="3005239" cy="4525963"/>
          </a:xfrm>
        </p:spPr>
      </p:pic>
      <p:pic>
        <p:nvPicPr>
          <p:cNvPr id="10" name="Plassholder for innhold 9" descr="Arbeidslivsfag 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2366"/>
            <a:ext cx="4038600" cy="2681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Sjablongar</a:t>
            </a:r>
            <a:r>
              <a:rPr lang="nb-NO" dirty="0" smtClean="0"/>
              <a:t> til trykk på gardinene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5" name="Plassholder for innhold 4" descr="Arbeidslivsfag 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2366"/>
            <a:ext cx="4038600" cy="2681630"/>
          </a:xfrm>
        </p:spPr>
      </p:pic>
      <p:pic>
        <p:nvPicPr>
          <p:cNvPr id="6" name="Plassholder for innhold 5" descr="Arbeidslivsfag 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4880" y="1600200"/>
            <a:ext cx="30052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Klipping og tråkling</a:t>
            </a:r>
            <a:endParaRPr lang="nb-NO" dirty="0"/>
          </a:p>
        </p:txBody>
      </p:sp>
      <p:pic>
        <p:nvPicPr>
          <p:cNvPr id="5" name="Plassholder for innhold 4" descr="Arbeidslivsfag 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3880" y="1600200"/>
            <a:ext cx="3005239" cy="4525963"/>
          </a:xfrm>
        </p:spPr>
      </p:pic>
      <p:pic>
        <p:nvPicPr>
          <p:cNvPr id="6" name="Plassholder for innhold 5" descr="Arbeidslivsfag 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2366"/>
            <a:ext cx="4038600" cy="2681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Saum</a:t>
            </a:r>
            <a:endParaRPr lang="nb-NO" dirty="0"/>
          </a:p>
        </p:txBody>
      </p:sp>
      <p:pic>
        <p:nvPicPr>
          <p:cNvPr id="5" name="Plassholder for innhold 4" descr="Arbeidslivsfag 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3880" y="1600200"/>
            <a:ext cx="3005239" cy="4525963"/>
          </a:xfrm>
        </p:spPr>
      </p:pic>
      <p:pic>
        <p:nvPicPr>
          <p:cNvPr id="6" name="Plassholder for innhold 5" descr="Arbeidslivsfag 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4880" y="1600200"/>
            <a:ext cx="300523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</Words>
  <Application>Microsoft Office PowerPoint</Application>
  <PresentationFormat>Skjermfremvisning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Teknologi og design – nye gardiner og pynt i vindauget til det nye biblioteket vårt</vt:lpstr>
      <vt:lpstr>Glassmaling</vt:lpstr>
      <vt:lpstr>Sjablongar til trykk på gardinene </vt:lpstr>
      <vt:lpstr>Klipping og tråkling</vt:lpstr>
      <vt:lpstr>Saum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 og design – nye gardiner og pynt til det nye biblioteket vårt</dc:title>
  <dc:creator>thuani</dc:creator>
  <cp:lastModifiedBy>Vanylven Kommune</cp:lastModifiedBy>
  <cp:revision>6</cp:revision>
  <dcterms:created xsi:type="dcterms:W3CDTF">2011-09-28T10:38:28Z</dcterms:created>
  <dcterms:modified xsi:type="dcterms:W3CDTF">2011-09-28T22:15:12Z</dcterms:modified>
</cp:coreProperties>
</file>