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1840F-2DC9-4AAE-B49C-881A4F1261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n-NO"/>
        </a:p>
      </dgm:t>
    </dgm:pt>
    <dgm:pt modelId="{E4D8371E-B31A-4D1F-A051-3F7B0EA81E6F}">
      <dgm:prSet/>
      <dgm:spPr/>
      <dgm:t>
        <a:bodyPr/>
        <a:lstStyle/>
        <a:p>
          <a:pPr rtl="0"/>
          <a:r>
            <a:rPr lang="nn-NO" smtClean="0"/>
            <a:t>Livssyn og religion</a:t>
          </a:r>
          <a:endParaRPr lang="nn-NO"/>
        </a:p>
      </dgm:t>
    </dgm:pt>
    <dgm:pt modelId="{648F77EB-59DE-424F-B50C-47C3FF000D38}" type="parTrans" cxnId="{5F51F2E2-3D78-40E3-AA30-46400C7265B0}">
      <dgm:prSet/>
      <dgm:spPr/>
      <dgm:t>
        <a:bodyPr/>
        <a:lstStyle/>
        <a:p>
          <a:endParaRPr lang="nn-NO"/>
        </a:p>
      </dgm:t>
    </dgm:pt>
    <dgm:pt modelId="{95A94EEE-C121-4AC7-A0A6-6BE2B060E043}" type="sibTrans" cxnId="{5F51F2E2-3D78-40E3-AA30-46400C7265B0}">
      <dgm:prSet/>
      <dgm:spPr/>
      <dgm:t>
        <a:bodyPr/>
        <a:lstStyle/>
        <a:p>
          <a:endParaRPr lang="nn-NO"/>
        </a:p>
      </dgm:t>
    </dgm:pt>
    <dgm:pt modelId="{057DCBA8-3A3C-4DFA-90E2-B2CD88682CDC}" type="pres">
      <dgm:prSet presAssocID="{FA21840F-2DC9-4AAE-B49C-881A4F12612B}" presName="linear" presStyleCnt="0">
        <dgm:presLayoutVars>
          <dgm:animLvl val="lvl"/>
          <dgm:resizeHandles val="exact"/>
        </dgm:presLayoutVars>
      </dgm:prSet>
      <dgm:spPr/>
    </dgm:pt>
    <dgm:pt modelId="{18B80D59-48F9-4ED4-8752-8712BA6D70D7}" type="pres">
      <dgm:prSet presAssocID="{E4D8371E-B31A-4D1F-A051-3F7B0EA81E6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F51F2E2-3D78-40E3-AA30-46400C7265B0}" srcId="{FA21840F-2DC9-4AAE-B49C-881A4F12612B}" destId="{E4D8371E-B31A-4D1F-A051-3F7B0EA81E6F}" srcOrd="0" destOrd="0" parTransId="{648F77EB-59DE-424F-B50C-47C3FF000D38}" sibTransId="{95A94EEE-C121-4AC7-A0A6-6BE2B060E043}"/>
    <dgm:cxn modelId="{0A2063B1-58B4-4A5F-9CC0-E840921BAC50}" type="presOf" srcId="{E4D8371E-B31A-4D1F-A051-3F7B0EA81E6F}" destId="{18B80D59-48F9-4ED4-8752-8712BA6D70D7}" srcOrd="0" destOrd="0" presId="urn:microsoft.com/office/officeart/2005/8/layout/vList2"/>
    <dgm:cxn modelId="{69A780D7-670E-4397-A5DB-5AA811682D79}" type="presOf" srcId="{FA21840F-2DC9-4AAE-B49C-881A4F12612B}" destId="{057DCBA8-3A3C-4DFA-90E2-B2CD88682CDC}" srcOrd="0" destOrd="0" presId="urn:microsoft.com/office/officeart/2005/8/layout/vList2"/>
    <dgm:cxn modelId="{EF484288-1FE4-4559-8820-C3A02696B715}" type="presParOf" srcId="{057DCBA8-3A3C-4DFA-90E2-B2CD88682CDC}" destId="{18B80D59-48F9-4ED4-8752-8712BA6D70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E7B70C-F26F-4D15-A6DB-FE37E71E42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n-NO"/>
        </a:p>
      </dgm:t>
    </dgm:pt>
    <dgm:pt modelId="{14A5AE98-5B22-4235-919E-964A343970F3}">
      <dgm:prSet/>
      <dgm:spPr/>
      <dgm:t>
        <a:bodyPr/>
        <a:lstStyle/>
        <a:p>
          <a:pPr rtl="0"/>
          <a:r>
            <a:rPr lang="nn-NO" smtClean="0"/>
            <a:t>Religion (den vestlege forståinga)</a:t>
          </a:r>
          <a:endParaRPr lang="nn-NO"/>
        </a:p>
      </dgm:t>
    </dgm:pt>
    <dgm:pt modelId="{63B9040A-0225-47AB-A668-03FC0F45DDA8}" type="parTrans" cxnId="{ADA890D1-6DA4-4120-B9BB-C4BF5F758828}">
      <dgm:prSet/>
      <dgm:spPr/>
      <dgm:t>
        <a:bodyPr/>
        <a:lstStyle/>
        <a:p>
          <a:endParaRPr lang="nn-NO"/>
        </a:p>
      </dgm:t>
    </dgm:pt>
    <dgm:pt modelId="{A0D6F33D-7B61-4B24-9202-FE301052FC87}" type="sibTrans" cxnId="{ADA890D1-6DA4-4120-B9BB-C4BF5F758828}">
      <dgm:prSet/>
      <dgm:spPr/>
      <dgm:t>
        <a:bodyPr/>
        <a:lstStyle/>
        <a:p>
          <a:endParaRPr lang="nn-NO"/>
        </a:p>
      </dgm:t>
    </dgm:pt>
    <dgm:pt modelId="{35B66904-9FF6-41F1-8C19-FBDFEBF5E09F}" type="pres">
      <dgm:prSet presAssocID="{5CE7B70C-F26F-4D15-A6DB-FE37E71E42F4}" presName="linear" presStyleCnt="0">
        <dgm:presLayoutVars>
          <dgm:animLvl val="lvl"/>
          <dgm:resizeHandles val="exact"/>
        </dgm:presLayoutVars>
      </dgm:prSet>
      <dgm:spPr/>
    </dgm:pt>
    <dgm:pt modelId="{1CDB154A-B856-469C-A6A1-70E3850F90DE}" type="pres">
      <dgm:prSet presAssocID="{14A5AE98-5B22-4235-919E-964A343970F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177B0AA-682E-4E00-8ECE-2FFBE42E6CA5}" type="presOf" srcId="{5CE7B70C-F26F-4D15-A6DB-FE37E71E42F4}" destId="{35B66904-9FF6-41F1-8C19-FBDFEBF5E09F}" srcOrd="0" destOrd="0" presId="urn:microsoft.com/office/officeart/2005/8/layout/vList2"/>
    <dgm:cxn modelId="{03AA67CD-4A13-4708-AE4D-26FD33087A18}" type="presOf" srcId="{14A5AE98-5B22-4235-919E-964A343970F3}" destId="{1CDB154A-B856-469C-A6A1-70E3850F90DE}" srcOrd="0" destOrd="0" presId="urn:microsoft.com/office/officeart/2005/8/layout/vList2"/>
    <dgm:cxn modelId="{ADA890D1-6DA4-4120-B9BB-C4BF5F758828}" srcId="{5CE7B70C-F26F-4D15-A6DB-FE37E71E42F4}" destId="{14A5AE98-5B22-4235-919E-964A343970F3}" srcOrd="0" destOrd="0" parTransId="{63B9040A-0225-47AB-A668-03FC0F45DDA8}" sibTransId="{A0D6F33D-7B61-4B24-9202-FE301052FC87}"/>
    <dgm:cxn modelId="{D85B0299-6889-4916-A83A-78BE6E918E48}" type="presParOf" srcId="{35B66904-9FF6-41F1-8C19-FBDFEBF5E09F}" destId="{1CDB154A-B856-469C-A6A1-70E3850F90D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A3DE8B-07D6-48E2-A229-BE0976D3CF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n-NO"/>
        </a:p>
      </dgm:t>
    </dgm:pt>
    <dgm:pt modelId="{4FA1A40A-D5E9-40E5-A026-3A19CA667D21}">
      <dgm:prSet/>
      <dgm:spPr/>
      <dgm:t>
        <a:bodyPr/>
        <a:lstStyle/>
        <a:p>
          <a:pPr rtl="0"/>
          <a:r>
            <a:rPr lang="nn-NO" smtClean="0"/>
            <a:t>Religionsdefinisjon</a:t>
          </a:r>
          <a:endParaRPr lang="nn-NO"/>
        </a:p>
      </dgm:t>
    </dgm:pt>
    <dgm:pt modelId="{627B7885-48D4-42E6-BBC2-9853731F7400}" type="parTrans" cxnId="{E1E36024-7565-49E4-9870-A67BE2DFC034}">
      <dgm:prSet/>
      <dgm:spPr/>
      <dgm:t>
        <a:bodyPr/>
        <a:lstStyle/>
        <a:p>
          <a:endParaRPr lang="nn-NO"/>
        </a:p>
      </dgm:t>
    </dgm:pt>
    <dgm:pt modelId="{06A80B53-E9A8-455A-9F15-D7893ACA3A6D}" type="sibTrans" cxnId="{E1E36024-7565-49E4-9870-A67BE2DFC034}">
      <dgm:prSet/>
      <dgm:spPr/>
      <dgm:t>
        <a:bodyPr/>
        <a:lstStyle/>
        <a:p>
          <a:endParaRPr lang="nn-NO"/>
        </a:p>
      </dgm:t>
    </dgm:pt>
    <dgm:pt modelId="{060901C6-E7D9-4245-84FD-CAB1B5882E5E}" type="pres">
      <dgm:prSet presAssocID="{28A3DE8B-07D6-48E2-A229-BE0976D3CF34}" presName="linear" presStyleCnt="0">
        <dgm:presLayoutVars>
          <dgm:animLvl val="lvl"/>
          <dgm:resizeHandles val="exact"/>
        </dgm:presLayoutVars>
      </dgm:prSet>
      <dgm:spPr/>
    </dgm:pt>
    <dgm:pt modelId="{7BBAD2EC-A88E-4C87-8BCD-63CB010B29D9}" type="pres">
      <dgm:prSet presAssocID="{4FA1A40A-D5E9-40E5-A026-3A19CA667D2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1E36024-7565-49E4-9870-A67BE2DFC034}" srcId="{28A3DE8B-07D6-48E2-A229-BE0976D3CF34}" destId="{4FA1A40A-D5E9-40E5-A026-3A19CA667D21}" srcOrd="0" destOrd="0" parTransId="{627B7885-48D4-42E6-BBC2-9853731F7400}" sibTransId="{06A80B53-E9A8-455A-9F15-D7893ACA3A6D}"/>
    <dgm:cxn modelId="{E6076D2C-CF54-4AB1-A4F1-EF86B821C510}" type="presOf" srcId="{28A3DE8B-07D6-48E2-A229-BE0976D3CF34}" destId="{060901C6-E7D9-4245-84FD-CAB1B5882E5E}" srcOrd="0" destOrd="0" presId="urn:microsoft.com/office/officeart/2005/8/layout/vList2"/>
    <dgm:cxn modelId="{60BB47F3-69D1-4638-8A95-5FA22FE71067}" type="presOf" srcId="{4FA1A40A-D5E9-40E5-A026-3A19CA667D21}" destId="{7BBAD2EC-A88E-4C87-8BCD-63CB010B29D9}" srcOrd="0" destOrd="0" presId="urn:microsoft.com/office/officeart/2005/8/layout/vList2"/>
    <dgm:cxn modelId="{1FE5DB7A-EA23-433A-BF2A-FD2E1ED9FACC}" type="presParOf" srcId="{060901C6-E7D9-4245-84FD-CAB1B5882E5E}" destId="{7BBAD2EC-A88E-4C87-8BCD-63CB010B29D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2D2C5A-35C3-4AE9-9B05-77743CA74F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n-NO"/>
        </a:p>
      </dgm:t>
    </dgm:pt>
    <dgm:pt modelId="{2EEE0A01-E997-4AFF-BA2F-ACD0AC73ACD3}">
      <dgm:prSet/>
      <dgm:spPr/>
      <dgm:t>
        <a:bodyPr/>
        <a:lstStyle/>
        <a:p>
          <a:pPr rtl="0"/>
          <a:r>
            <a:rPr lang="nn-NO" smtClean="0"/>
            <a:t>Religion er….</a:t>
          </a:r>
          <a:endParaRPr lang="nn-NO"/>
        </a:p>
      </dgm:t>
    </dgm:pt>
    <dgm:pt modelId="{F8FF941D-16BC-4582-B1AA-C641A1A8CE2F}" type="parTrans" cxnId="{BA8452DD-7605-482B-9DDB-6FCA878B761C}">
      <dgm:prSet/>
      <dgm:spPr/>
      <dgm:t>
        <a:bodyPr/>
        <a:lstStyle/>
        <a:p>
          <a:endParaRPr lang="nn-NO"/>
        </a:p>
      </dgm:t>
    </dgm:pt>
    <dgm:pt modelId="{3ECA17E8-6FE3-4FB2-BE12-4D3C1C54AE4C}" type="sibTrans" cxnId="{BA8452DD-7605-482B-9DDB-6FCA878B761C}">
      <dgm:prSet/>
      <dgm:spPr/>
      <dgm:t>
        <a:bodyPr/>
        <a:lstStyle/>
        <a:p>
          <a:endParaRPr lang="nn-NO"/>
        </a:p>
      </dgm:t>
    </dgm:pt>
    <dgm:pt modelId="{5AC2669B-1C4D-4E3A-A204-8F6A046D5C7B}" type="pres">
      <dgm:prSet presAssocID="{7D2D2C5A-35C3-4AE9-9B05-77743CA74F3E}" presName="linear" presStyleCnt="0">
        <dgm:presLayoutVars>
          <dgm:animLvl val="lvl"/>
          <dgm:resizeHandles val="exact"/>
        </dgm:presLayoutVars>
      </dgm:prSet>
      <dgm:spPr/>
    </dgm:pt>
    <dgm:pt modelId="{940936C6-51F0-4D6B-AAA6-B3631C6E7A8E}" type="pres">
      <dgm:prSet presAssocID="{2EEE0A01-E997-4AFF-BA2F-ACD0AC73ACD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FE3EBA8-54B2-4378-B0D2-C6B83F174290}" type="presOf" srcId="{2EEE0A01-E997-4AFF-BA2F-ACD0AC73ACD3}" destId="{940936C6-51F0-4D6B-AAA6-B3631C6E7A8E}" srcOrd="0" destOrd="0" presId="urn:microsoft.com/office/officeart/2005/8/layout/vList2"/>
    <dgm:cxn modelId="{665D328F-7B65-40DF-B274-6AF3F6A00940}" type="presOf" srcId="{7D2D2C5A-35C3-4AE9-9B05-77743CA74F3E}" destId="{5AC2669B-1C4D-4E3A-A204-8F6A046D5C7B}" srcOrd="0" destOrd="0" presId="urn:microsoft.com/office/officeart/2005/8/layout/vList2"/>
    <dgm:cxn modelId="{BA8452DD-7605-482B-9DDB-6FCA878B761C}" srcId="{7D2D2C5A-35C3-4AE9-9B05-77743CA74F3E}" destId="{2EEE0A01-E997-4AFF-BA2F-ACD0AC73ACD3}" srcOrd="0" destOrd="0" parTransId="{F8FF941D-16BC-4582-B1AA-C641A1A8CE2F}" sibTransId="{3ECA17E8-6FE3-4FB2-BE12-4D3C1C54AE4C}"/>
    <dgm:cxn modelId="{AAE86487-E6C8-43E3-8F3C-6FB5A73F11EA}" type="presParOf" srcId="{5AC2669B-1C4D-4E3A-A204-8F6A046D5C7B}" destId="{940936C6-51F0-4D6B-AAA6-B3631C6E7A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70E76-FC82-4AE5-99A8-51A35E87E12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nn-NO"/>
        </a:p>
      </dgm:t>
    </dgm:pt>
    <dgm:pt modelId="{A0FAA903-3252-4742-B38C-BD0AE2276854}">
      <dgm:prSet/>
      <dgm:spPr/>
      <dgm:t>
        <a:bodyPr/>
        <a:lstStyle/>
        <a:p>
          <a:pPr rtl="0"/>
          <a:r>
            <a:rPr lang="nn-NO" smtClean="0"/>
            <a:t>Kva er livssyn?</a:t>
          </a:r>
          <a:endParaRPr lang="nn-NO"/>
        </a:p>
      </dgm:t>
    </dgm:pt>
    <dgm:pt modelId="{8A25B71C-3BAB-4C6E-9BA4-77D35F6C27C5}" type="parTrans" cxnId="{C8B2E5FA-CA63-4A56-95E8-04D7AD9D3B9B}">
      <dgm:prSet/>
      <dgm:spPr/>
      <dgm:t>
        <a:bodyPr/>
        <a:lstStyle/>
        <a:p>
          <a:endParaRPr lang="nn-NO"/>
        </a:p>
      </dgm:t>
    </dgm:pt>
    <dgm:pt modelId="{9FB81D83-FAEA-4A71-9928-98858FEF2FE6}" type="sibTrans" cxnId="{C8B2E5FA-CA63-4A56-95E8-04D7AD9D3B9B}">
      <dgm:prSet/>
      <dgm:spPr/>
      <dgm:t>
        <a:bodyPr/>
        <a:lstStyle/>
        <a:p>
          <a:endParaRPr lang="nn-NO"/>
        </a:p>
      </dgm:t>
    </dgm:pt>
    <dgm:pt modelId="{7D6D86A7-7D0D-4246-9F33-5BAEF60C2D53}" type="pres">
      <dgm:prSet presAssocID="{14670E76-FC82-4AE5-99A8-51A35E87E123}" presName="linear" presStyleCnt="0">
        <dgm:presLayoutVars>
          <dgm:animLvl val="lvl"/>
          <dgm:resizeHandles val="exact"/>
        </dgm:presLayoutVars>
      </dgm:prSet>
      <dgm:spPr/>
    </dgm:pt>
    <dgm:pt modelId="{DF7D76D4-A023-4D5F-B901-088817611087}" type="pres">
      <dgm:prSet presAssocID="{A0FAA903-3252-4742-B38C-BD0AE227685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8B2E5FA-CA63-4A56-95E8-04D7AD9D3B9B}" srcId="{14670E76-FC82-4AE5-99A8-51A35E87E123}" destId="{A0FAA903-3252-4742-B38C-BD0AE2276854}" srcOrd="0" destOrd="0" parTransId="{8A25B71C-3BAB-4C6E-9BA4-77D35F6C27C5}" sibTransId="{9FB81D83-FAEA-4A71-9928-98858FEF2FE6}"/>
    <dgm:cxn modelId="{E0702C4F-69E2-4C12-8410-3A745D0DABE2}" type="presOf" srcId="{14670E76-FC82-4AE5-99A8-51A35E87E123}" destId="{7D6D86A7-7D0D-4246-9F33-5BAEF60C2D53}" srcOrd="0" destOrd="0" presId="urn:microsoft.com/office/officeart/2005/8/layout/vList2"/>
    <dgm:cxn modelId="{14B1D322-5E57-4E34-9DEB-AC91970E9875}" type="presOf" srcId="{A0FAA903-3252-4742-B38C-BD0AE2276854}" destId="{DF7D76D4-A023-4D5F-B901-088817611087}" srcOrd="0" destOrd="0" presId="urn:microsoft.com/office/officeart/2005/8/layout/vList2"/>
    <dgm:cxn modelId="{EB29BEC3-CF61-4B5B-AA20-9C8493117E35}" type="presParOf" srcId="{7D6D86A7-7D0D-4246-9F33-5BAEF60C2D53}" destId="{DF7D76D4-A023-4D5F-B901-0888176110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80D59-48F9-4ED4-8752-8712BA6D70D7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6100" kern="1200" smtClean="0"/>
            <a:t>Livssyn og religion</a:t>
          </a:r>
          <a:endParaRPr lang="nn-NO" sz="6100" kern="1200"/>
        </a:p>
      </dsp:txBody>
      <dsp:txXfrm>
        <a:off x="71422" y="74891"/>
        <a:ext cx="7629556" cy="1320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B154A-B856-469C-A6A1-70E3850F90DE}">
      <dsp:nvSpPr>
        <dsp:cNvPr id="0" name=""/>
        <dsp:cNvSpPr/>
      </dsp:nvSpPr>
      <dsp:spPr>
        <a:xfrm>
          <a:off x="0" y="31837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4500" kern="1200" smtClean="0"/>
            <a:t>Religion (den vestlege forståinga)</a:t>
          </a:r>
          <a:endParaRPr lang="nn-NO" sz="4500" kern="1200"/>
        </a:p>
      </dsp:txBody>
      <dsp:txXfrm>
        <a:off x="52688" y="84525"/>
        <a:ext cx="8124224" cy="9739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AD2EC-A88E-4C87-8BCD-63CB010B29D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4700" kern="1200" smtClean="0"/>
            <a:t>Religionsdefinisjon</a:t>
          </a:r>
          <a:endParaRPr lang="nn-NO" sz="4700" kern="120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936C6-51F0-4D6B-AAA6-B3631C6E7A8E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4700" kern="1200" smtClean="0"/>
            <a:t>Religion er….</a:t>
          </a:r>
          <a:endParaRPr lang="nn-NO" sz="4700" kern="1200"/>
        </a:p>
      </dsp:txBody>
      <dsp:txXfrm>
        <a:off x="55030" y="62882"/>
        <a:ext cx="8119540" cy="1017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D76D4-A023-4D5F-B901-08881761108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4700" kern="1200" smtClean="0"/>
            <a:t>Kva er livssyn?</a:t>
          </a:r>
          <a:endParaRPr lang="nn-NO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3913-1A7A-4FBE-B521-1B5902DF4BEA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92725-B3CA-41F1-8A01-19FF5FA61F7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8668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92725-B3CA-41F1-8A01-19FF5FA61F73}" type="slidenum">
              <a:rPr lang="nn-NO" smtClean="0"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5041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98264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8943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5168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8341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192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442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7892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7800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5697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3249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5474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E117-76B5-4C30-8021-30BC40B8DAF8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66DE-B00F-4D09-A815-BD7FFB80563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3742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Skilnad</a:t>
            </a:r>
          </a:p>
          <a:p>
            <a:r>
              <a:rPr lang="nn-NO" dirty="0" smtClean="0"/>
              <a:t>Kvifor RLE?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13482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Kven bestemmer?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Religion blir ofte framstilt frå eitt perspektiv</a:t>
            </a:r>
          </a:p>
          <a:p>
            <a:r>
              <a:rPr lang="nn-NO" dirty="0" smtClean="0"/>
              <a:t>Dei fleste religionar har nokon som reknast som religiøse autoritetar</a:t>
            </a:r>
          </a:p>
          <a:p>
            <a:r>
              <a:rPr lang="nn-NO" dirty="0" smtClean="0"/>
              <a:t>Desse religiøse autoritetane er ofte men og religiøst utdanna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23392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9781450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Livssyn handlar om filosofi anvendt på livet sjølv (I gamle Athen - hjelpe medmenneske)</a:t>
            </a:r>
          </a:p>
          <a:p>
            <a:r>
              <a:rPr lang="nn-NO" dirty="0" smtClean="0"/>
              <a:t>Filosofane undra seg over grunnleggjande spørsmål i livet</a:t>
            </a:r>
          </a:p>
          <a:p>
            <a:r>
              <a:rPr lang="nn-NO" dirty="0" smtClean="0"/>
              <a:t>Nær </a:t>
            </a:r>
            <a:r>
              <a:rPr lang="nn-NO" dirty="0" err="1" smtClean="0"/>
              <a:t>beslekta</a:t>
            </a:r>
            <a:r>
              <a:rPr lang="nn-NO" dirty="0" smtClean="0"/>
              <a:t> med </a:t>
            </a:r>
            <a:r>
              <a:rPr lang="nn-NO" dirty="0" err="1" smtClean="0"/>
              <a:t>livssynsbegreipet</a:t>
            </a:r>
            <a:r>
              <a:rPr lang="nn-NO" dirty="0" smtClean="0"/>
              <a:t> er både religion, filosofi, ideologi og livstolking.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795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nn-NO" dirty="0" smtClean="0"/>
              <a:t>Kjernespørsmålet i livssyn handlar om livets meining</a:t>
            </a:r>
          </a:p>
          <a:p>
            <a:pPr lvl="1"/>
            <a:r>
              <a:rPr lang="nn-NO" dirty="0" smtClean="0"/>
              <a:t>Kva er vi eigentleg her for?</a:t>
            </a:r>
          </a:p>
          <a:p>
            <a:pPr lvl="1"/>
            <a:r>
              <a:rPr lang="nn-NO" dirty="0" smtClean="0"/>
              <a:t>Kva er hovudføremålet med livet?</a:t>
            </a:r>
          </a:p>
          <a:p>
            <a:pPr lvl="1"/>
            <a:r>
              <a:rPr lang="nn-NO" dirty="0" smtClean="0"/>
              <a:t>Er verda eit resultat av eit spel mellom naturkrefter, eller finnast det ein Gud som står bak?</a:t>
            </a:r>
          </a:p>
          <a:p>
            <a:pPr lvl="1"/>
            <a:r>
              <a:rPr lang="nn-NO" dirty="0" smtClean="0"/>
              <a:t>Finnast det eit liv etter døden?</a:t>
            </a:r>
          </a:p>
          <a:p>
            <a:pPr lvl="1"/>
            <a:r>
              <a:rPr lang="nn-NO" dirty="0" smtClean="0"/>
              <a:t>Har vi fri vilje?</a:t>
            </a:r>
          </a:p>
          <a:p>
            <a:pPr marL="457200" lvl="1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0048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nn-NO" dirty="0" smtClean="0"/>
              <a:t>Dei </a:t>
            </a:r>
            <a:r>
              <a:rPr lang="nn-NO" dirty="0" err="1" smtClean="0"/>
              <a:t>svar</a:t>
            </a:r>
            <a:r>
              <a:rPr lang="nn-NO" dirty="0" smtClean="0"/>
              <a:t> vi gir på livsspørsmåla, utgjer til saman det vi kallar eit livssyn.</a:t>
            </a:r>
          </a:p>
          <a:p>
            <a:r>
              <a:rPr lang="nn-NO" dirty="0" smtClean="0"/>
              <a:t>3 grupper:</a:t>
            </a:r>
            <a:endParaRPr lang="nn-NO" dirty="0"/>
          </a:p>
          <a:p>
            <a:pPr lvl="1"/>
            <a:r>
              <a:rPr lang="nn-NO" dirty="0" smtClean="0"/>
              <a:t>Verkelegheitsoppfatning</a:t>
            </a:r>
          </a:p>
          <a:p>
            <a:pPr lvl="1"/>
            <a:r>
              <a:rPr lang="nn-NO" dirty="0" smtClean="0"/>
              <a:t>Menneskesyn (sjel, idealistisk, materialistisk)</a:t>
            </a:r>
          </a:p>
          <a:p>
            <a:pPr lvl="1"/>
            <a:r>
              <a:rPr lang="nn-NO" dirty="0" smtClean="0"/>
              <a:t>Verdisyn</a:t>
            </a:r>
          </a:p>
          <a:p>
            <a:endParaRPr lang="nn-NO" dirty="0"/>
          </a:p>
          <a:p>
            <a:r>
              <a:rPr lang="nn-NO" sz="2400" dirty="0" smtClean="0"/>
              <a:t>Verkelegheitsoppfatning: i den idealistiske gruppa – tenkjer seg at røynda rommar både ei </a:t>
            </a:r>
            <a:r>
              <a:rPr lang="nn-NO" sz="2400" dirty="0" err="1" smtClean="0"/>
              <a:t>dennesidig</a:t>
            </a:r>
            <a:r>
              <a:rPr lang="nn-NO" sz="2400" dirty="0" smtClean="0"/>
              <a:t> (stoff) og ei </a:t>
            </a:r>
            <a:r>
              <a:rPr lang="nn-NO" sz="2400" dirty="0" err="1" smtClean="0"/>
              <a:t>hinsidig</a:t>
            </a:r>
            <a:r>
              <a:rPr lang="nn-NO" sz="2400" dirty="0" smtClean="0"/>
              <a:t> (åndeleg) og ikkje-</a:t>
            </a:r>
            <a:r>
              <a:rPr lang="nn-NO" sz="2400" dirty="0" err="1" smtClean="0"/>
              <a:t>sansbar</a:t>
            </a:r>
            <a:r>
              <a:rPr lang="nn-NO" sz="2400" dirty="0" smtClean="0"/>
              <a:t> dimensjon (Platon).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7453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Religion og livssyn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 smtClean="0"/>
              <a:t>I likskap med livssyna vil religionane også gje </a:t>
            </a:r>
            <a:r>
              <a:rPr lang="nn-NO" dirty="0" err="1" smtClean="0"/>
              <a:t>svar</a:t>
            </a:r>
            <a:r>
              <a:rPr lang="nn-NO" dirty="0" smtClean="0"/>
              <a:t> på livsspørsmåla</a:t>
            </a:r>
          </a:p>
          <a:p>
            <a:r>
              <a:rPr lang="nn-NO" dirty="0" smtClean="0"/>
              <a:t>Kristendom har også eit kristent menneskesyn og kristne verdiar</a:t>
            </a:r>
          </a:p>
          <a:p>
            <a:r>
              <a:rPr lang="nn-NO" dirty="0" smtClean="0"/>
              <a:t>Det som gjer ein religion til noko meir enn eit livssyn, er elementet av gudsdyrking (kultus)</a:t>
            </a:r>
          </a:p>
          <a:p>
            <a:r>
              <a:rPr lang="nn-NO" dirty="0" smtClean="0"/>
              <a:t>Livssyn kan og vere basert på anten ein religiøs eller på ein ikkje-religiøs </a:t>
            </a:r>
            <a:r>
              <a:rPr lang="nn-NO" dirty="0" err="1" smtClean="0"/>
              <a:t>røyndoppfatning</a:t>
            </a:r>
            <a:r>
              <a:rPr lang="nn-NO" dirty="0" smtClean="0"/>
              <a:t> (ritual – </a:t>
            </a:r>
            <a:r>
              <a:rPr lang="nn-NO" dirty="0" err="1" smtClean="0"/>
              <a:t>røykjelse,dans</a:t>
            </a:r>
            <a:r>
              <a:rPr lang="nn-NO" smtClean="0"/>
              <a:t> m.m.)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90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347864" y="849681"/>
            <a:ext cx="1872208" cy="914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>
                <a:solidFill>
                  <a:schemeClr val="bg1"/>
                </a:solidFill>
              </a:rPr>
              <a:t>Gudar</a:t>
            </a:r>
            <a:endParaRPr lang="nn-NO" dirty="0">
              <a:solidFill>
                <a:schemeClr val="bg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755576" y="2529909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/>
              <a:t>Ånder</a:t>
            </a:r>
            <a:endParaRPr lang="nn-NO" dirty="0"/>
          </a:p>
        </p:txBody>
      </p:sp>
      <p:sp>
        <p:nvSpPr>
          <p:cNvPr id="6" name="Ellipse 5"/>
          <p:cNvSpPr/>
          <p:nvPr/>
        </p:nvSpPr>
        <p:spPr>
          <a:xfrm>
            <a:off x="5724128" y="2564904"/>
            <a:ext cx="1922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/>
              <a:t>Krefter</a:t>
            </a:r>
            <a:endParaRPr lang="nn-NO" dirty="0"/>
          </a:p>
        </p:txBody>
      </p:sp>
      <p:sp>
        <p:nvSpPr>
          <p:cNvPr id="7" name="Ellipse 6"/>
          <p:cNvSpPr/>
          <p:nvPr/>
        </p:nvSpPr>
        <p:spPr>
          <a:xfrm>
            <a:off x="4932040" y="4750296"/>
            <a:ext cx="24482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/>
              <a:t>Ikkje-menneskelege personar</a:t>
            </a:r>
            <a:endParaRPr lang="nn-NO" dirty="0"/>
          </a:p>
        </p:txBody>
      </p:sp>
      <p:sp>
        <p:nvSpPr>
          <p:cNvPr id="8" name="Ellipse 7"/>
          <p:cNvSpPr/>
          <p:nvPr/>
        </p:nvSpPr>
        <p:spPr>
          <a:xfrm>
            <a:off x="1618377" y="4744347"/>
            <a:ext cx="172819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/>
              <a:t>Makter</a:t>
            </a:r>
            <a:endParaRPr lang="nn-NO" dirty="0"/>
          </a:p>
        </p:txBody>
      </p:sp>
      <p:sp>
        <p:nvSpPr>
          <p:cNvPr id="9" name="Ellipse 8"/>
          <p:cNvSpPr/>
          <p:nvPr/>
        </p:nvSpPr>
        <p:spPr>
          <a:xfrm>
            <a:off x="2195736" y="1556791"/>
            <a:ext cx="4104456" cy="38884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458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Kva er mest sentralt?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Tru</a:t>
            </a:r>
          </a:p>
          <a:p>
            <a:r>
              <a:rPr lang="nn-NO" dirty="0" smtClean="0"/>
              <a:t>Bøn, meditasjon, resitering</a:t>
            </a:r>
          </a:p>
          <a:p>
            <a:r>
              <a:rPr lang="nn-NO" dirty="0" smtClean="0"/>
              <a:t>Magi</a:t>
            </a:r>
          </a:p>
          <a:p>
            <a:r>
              <a:rPr lang="nn-NO" dirty="0" smtClean="0"/>
              <a:t>Ritual</a:t>
            </a:r>
          </a:p>
          <a:p>
            <a:r>
              <a:rPr lang="nn-NO" dirty="0" smtClean="0"/>
              <a:t>Myter</a:t>
            </a:r>
          </a:p>
          <a:p>
            <a:r>
              <a:rPr lang="nn-NO" dirty="0" smtClean="0"/>
              <a:t>Kultur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8617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Bibelen</a:t>
            </a:r>
          </a:p>
          <a:p>
            <a:r>
              <a:rPr lang="nn-NO" dirty="0" smtClean="0"/>
              <a:t>Tru (den kristne lære)</a:t>
            </a:r>
          </a:p>
          <a:p>
            <a:pPr lvl="1"/>
            <a:r>
              <a:rPr lang="nn-NO" dirty="0" smtClean="0"/>
              <a:t>Jesus og treeiningslæra</a:t>
            </a:r>
          </a:p>
          <a:p>
            <a:pPr lvl="1"/>
            <a:r>
              <a:rPr lang="nn-NO" dirty="0" err="1" smtClean="0"/>
              <a:t>Trusbekjenning</a:t>
            </a:r>
            <a:endParaRPr lang="nn-NO" dirty="0" smtClean="0"/>
          </a:p>
          <a:p>
            <a:pPr lvl="1"/>
            <a:r>
              <a:rPr lang="nn-NO" dirty="0" smtClean="0"/>
              <a:t>Moral</a:t>
            </a:r>
          </a:p>
          <a:p>
            <a:pPr lvl="1"/>
            <a:r>
              <a:rPr lang="nn-NO" dirty="0" smtClean="0"/>
              <a:t>Myter</a:t>
            </a:r>
          </a:p>
          <a:p>
            <a:pPr lvl="1"/>
            <a:r>
              <a:rPr lang="nn-NO" dirty="0" smtClean="0"/>
              <a:t>Prest som formidlar</a:t>
            </a:r>
          </a:p>
          <a:p>
            <a:pPr lvl="1"/>
            <a:r>
              <a:rPr lang="nn-NO" dirty="0" smtClean="0"/>
              <a:t>Frelsa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243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3200" dirty="0" smtClean="0"/>
              <a:t>Ein kan forstå religion ut frå forskjellige perspektiv</a:t>
            </a:r>
            <a:endParaRPr lang="nn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 smtClean="0"/>
              <a:t>Funksjon i menneskets liv	</a:t>
            </a:r>
          </a:p>
          <a:p>
            <a:r>
              <a:rPr lang="nn-NO" sz="2800" dirty="0" smtClean="0"/>
              <a:t>Estetikk</a:t>
            </a:r>
          </a:p>
          <a:p>
            <a:r>
              <a:rPr lang="nn-NO" sz="2800" dirty="0" smtClean="0"/>
              <a:t>Globalisering</a:t>
            </a:r>
          </a:p>
          <a:p>
            <a:r>
              <a:rPr lang="nn-NO" sz="2800" dirty="0" smtClean="0"/>
              <a:t>Kjønn</a:t>
            </a:r>
          </a:p>
          <a:p>
            <a:r>
              <a:rPr lang="nn-NO" sz="2800" dirty="0" smtClean="0"/>
              <a:t>Kropp</a:t>
            </a:r>
          </a:p>
          <a:p>
            <a:r>
              <a:rPr lang="nn-NO" sz="2800" dirty="0" smtClean="0"/>
              <a:t>Lokalitet</a:t>
            </a:r>
          </a:p>
          <a:p>
            <a:r>
              <a:rPr lang="nn-NO" sz="2800" dirty="0" smtClean="0"/>
              <a:t>Som trøyst</a:t>
            </a:r>
          </a:p>
          <a:p>
            <a:r>
              <a:rPr lang="nn-NO" sz="2800" dirty="0" smtClean="0"/>
              <a:t>Som styrke</a:t>
            </a:r>
            <a:endParaRPr lang="nn-NO" sz="2800" dirty="0"/>
          </a:p>
        </p:txBody>
      </p:sp>
    </p:spTree>
    <p:extLst>
      <p:ext uri="{BB962C8B-B14F-4D97-AF65-F5344CB8AC3E}">
        <p14:creationId xmlns:p14="http://schemas.microsoft.com/office/powerpoint/2010/main" val="33003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nn-NO" dirty="0" smtClean="0"/>
              <a:t>Makt</a:t>
            </a:r>
          </a:p>
          <a:p>
            <a:r>
              <a:rPr lang="nn-NO" dirty="0" smtClean="0"/>
              <a:t>Musikk</a:t>
            </a:r>
          </a:p>
          <a:p>
            <a:r>
              <a:rPr lang="nn-NO" dirty="0" smtClean="0"/>
              <a:t>Politisk</a:t>
            </a:r>
          </a:p>
          <a:p>
            <a:r>
              <a:rPr lang="nn-NO" dirty="0" smtClean="0"/>
              <a:t>Rituelt</a:t>
            </a:r>
          </a:p>
          <a:p>
            <a:r>
              <a:rPr lang="nn-NO" dirty="0" smtClean="0"/>
              <a:t>Økonomisk</a:t>
            </a:r>
          </a:p>
          <a:p>
            <a:r>
              <a:rPr lang="nn-NO" dirty="0" smtClean="0"/>
              <a:t>Sosialt</a:t>
            </a:r>
          </a:p>
          <a:p>
            <a:r>
              <a:rPr lang="nn-NO" dirty="0" smtClean="0"/>
              <a:t>Psykologisk</a:t>
            </a:r>
          </a:p>
          <a:p>
            <a:r>
              <a:rPr lang="nn-NO" dirty="0" smtClean="0"/>
              <a:t>Noko som skil oss mellom dei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2172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Finnast ikkje </a:t>
            </a:r>
            <a:r>
              <a:rPr lang="nn-NO" dirty="0" err="1" smtClean="0"/>
              <a:t>èin</a:t>
            </a:r>
            <a:r>
              <a:rPr lang="nn-NO" dirty="0" smtClean="0"/>
              <a:t> universell definisjon som beskriv kva religion er</a:t>
            </a:r>
          </a:p>
          <a:p>
            <a:r>
              <a:rPr lang="nn-NO" dirty="0" smtClean="0"/>
              <a:t>Definisjonar brukast for å avgrense området ein snakkar om</a:t>
            </a:r>
          </a:p>
          <a:p>
            <a:r>
              <a:rPr lang="nn-NO" dirty="0" smtClean="0"/>
              <a:t>Dei har altså ein praktisk funksjon når ein skal forklare eit fenomen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1200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…det som gir livet meining.</a:t>
            </a:r>
          </a:p>
          <a:p>
            <a:pPr lvl="1"/>
            <a:r>
              <a:rPr lang="nn-NO" dirty="0" smtClean="0"/>
              <a:t>Er då fotball religion?</a:t>
            </a:r>
          </a:p>
          <a:p>
            <a:pPr lvl="1"/>
            <a:r>
              <a:rPr lang="nn-NO" dirty="0" smtClean="0"/>
              <a:t>Kva med foreldra dine?</a:t>
            </a:r>
          </a:p>
          <a:p>
            <a:pPr marL="514350" indent="-457200"/>
            <a:r>
              <a:rPr lang="nn-NO" dirty="0" smtClean="0"/>
              <a:t>…er det som relaterer til gudar eller maktar og det som gir livet meining</a:t>
            </a:r>
          </a:p>
          <a:p>
            <a:pPr marL="914400" lvl="1" indent="-457200"/>
            <a:r>
              <a:rPr lang="nn-NO" dirty="0" smtClean="0"/>
              <a:t>Er trua på </a:t>
            </a:r>
            <a:r>
              <a:rPr lang="nn-NO" dirty="0" err="1" smtClean="0"/>
              <a:t>spøkjelser</a:t>
            </a:r>
            <a:r>
              <a:rPr lang="nn-NO" dirty="0" smtClean="0"/>
              <a:t>/gjenferd religion?</a:t>
            </a:r>
          </a:p>
          <a:p>
            <a:pPr marL="914400" lvl="1" indent="-457200"/>
            <a:r>
              <a:rPr lang="nn-NO" dirty="0" smtClean="0"/>
              <a:t>Er buddhismen ein religion?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7183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Påstand: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 smtClean="0"/>
              <a:t>Det finnast like mange religionar som det finnast menneske!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9155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410</Words>
  <Application>Microsoft Office PowerPoint</Application>
  <PresentationFormat>Skjermfremvisning (4:3)</PresentationFormat>
  <Paragraphs>81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PowerPoint-presentasjon</vt:lpstr>
      <vt:lpstr>PowerPoint-presentasjon</vt:lpstr>
      <vt:lpstr>Kva er mest sentralt?</vt:lpstr>
      <vt:lpstr>PowerPoint-presentasjon</vt:lpstr>
      <vt:lpstr>Ein kan forstå religion ut frå forskjellige perspektiv</vt:lpstr>
      <vt:lpstr>PowerPoint-presentasjon</vt:lpstr>
      <vt:lpstr>PowerPoint-presentasjon</vt:lpstr>
      <vt:lpstr>PowerPoint-presentasjon</vt:lpstr>
      <vt:lpstr>Påstand:</vt:lpstr>
      <vt:lpstr>Kven bestemmer?</vt:lpstr>
      <vt:lpstr>PowerPoint-presentasjon</vt:lpstr>
      <vt:lpstr>PowerPoint-presentasjon</vt:lpstr>
      <vt:lpstr>PowerPoint-presentasjon</vt:lpstr>
      <vt:lpstr>Religion og livssyn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United</dc:creator>
  <cp:lastModifiedBy>United</cp:lastModifiedBy>
  <cp:revision>6</cp:revision>
  <dcterms:created xsi:type="dcterms:W3CDTF">2014-08-20T16:44:20Z</dcterms:created>
  <dcterms:modified xsi:type="dcterms:W3CDTF">2014-08-20T17:28:18Z</dcterms:modified>
</cp:coreProperties>
</file>