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426F-51EC-402F-8A91-CE62C2488E96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E754-7445-4FD5-BEBE-ABAD4B930A4C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Medmenneske og ven frå s.65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”dess </a:t>
            </a:r>
            <a:r>
              <a:rPr lang="nb-NO" dirty="0" err="1" smtClean="0"/>
              <a:t>meire</a:t>
            </a:r>
            <a:r>
              <a:rPr lang="nb-NO" dirty="0" smtClean="0"/>
              <a:t> vi er </a:t>
            </a:r>
            <a:r>
              <a:rPr lang="nb-NO" dirty="0" err="1" smtClean="0"/>
              <a:t>saman</a:t>
            </a:r>
            <a:r>
              <a:rPr lang="nb-NO" dirty="0" smtClean="0"/>
              <a:t>…”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Ulikskap foreldre/vener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Venskap</a:t>
            </a:r>
            <a:r>
              <a:rPr lang="nb-NO" dirty="0" smtClean="0"/>
              <a:t> må </a:t>
            </a:r>
            <a:r>
              <a:rPr lang="nb-NO" dirty="0" err="1" smtClean="0"/>
              <a:t>ein</a:t>
            </a:r>
            <a:r>
              <a:rPr lang="nb-NO" dirty="0" smtClean="0"/>
              <a:t> oppnå</a:t>
            </a:r>
          </a:p>
          <a:p>
            <a:r>
              <a:rPr lang="nb-NO" dirty="0" smtClean="0"/>
              <a:t>Føresette er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har</a:t>
            </a:r>
          </a:p>
          <a:p>
            <a:r>
              <a:rPr lang="nb-NO" dirty="0" smtClean="0"/>
              <a:t>Føresette kan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velje</a:t>
            </a:r>
            <a:endParaRPr lang="nb-NO" dirty="0" smtClean="0"/>
          </a:p>
          <a:p>
            <a:r>
              <a:rPr lang="nb-NO" dirty="0" smtClean="0"/>
              <a:t>Vener kan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velje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Ulikskap foreldre/vener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Oppførselen er ulik – Foreldre/vener</a:t>
            </a:r>
          </a:p>
          <a:p>
            <a:r>
              <a:rPr lang="nb-NO" dirty="0" smtClean="0"/>
              <a:t>Foreldre – ”eg vil det og det!”</a:t>
            </a:r>
          </a:p>
          <a:p>
            <a:r>
              <a:rPr lang="nb-NO" dirty="0" smtClean="0"/>
              <a:t>Vener – </a:t>
            </a:r>
            <a:r>
              <a:rPr lang="nb-NO" dirty="0" err="1" smtClean="0"/>
              <a:t>løner</a:t>
            </a:r>
            <a:r>
              <a:rPr lang="nb-NO" dirty="0" smtClean="0"/>
              <a:t> seg å diskutere, forhandle og </a:t>
            </a:r>
            <a:r>
              <a:rPr lang="nb-NO" dirty="0" err="1" smtClean="0"/>
              <a:t>kome</a:t>
            </a:r>
            <a:r>
              <a:rPr lang="nb-NO" dirty="0" smtClean="0"/>
              <a:t> fram til </a:t>
            </a:r>
            <a:r>
              <a:rPr lang="nb-NO" dirty="0" err="1" smtClean="0"/>
              <a:t>løysingar</a:t>
            </a:r>
            <a:endParaRPr lang="nb-NO" dirty="0" smtClean="0"/>
          </a:p>
          <a:p>
            <a:r>
              <a:rPr lang="nb-NO" dirty="0" smtClean="0"/>
              <a:t>Første sosialisering skjer i familien, dess eldre </a:t>
            </a:r>
            <a:r>
              <a:rPr lang="nb-NO" dirty="0" err="1" smtClean="0"/>
              <a:t>ein</a:t>
            </a:r>
            <a:r>
              <a:rPr lang="nb-NO" dirty="0" smtClean="0"/>
              <a:t> blir, blir også andre menneske viktige i sosialiseringsprosessen.</a:t>
            </a:r>
          </a:p>
          <a:p>
            <a:r>
              <a:rPr lang="nb-NO" dirty="0" smtClean="0"/>
              <a:t>Sosial kompetanse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err="1" smtClean="0"/>
              <a:t>Venskap</a:t>
            </a:r>
            <a:r>
              <a:rPr lang="nb-NO" dirty="0" smtClean="0"/>
              <a:t> </a:t>
            </a:r>
            <a:r>
              <a:rPr lang="nb-NO" dirty="0" err="1" smtClean="0"/>
              <a:t>endrar</a:t>
            </a:r>
            <a:r>
              <a:rPr lang="nb-NO" dirty="0" smtClean="0"/>
              <a:t> seg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Småbarn – vel vener for å ha det morosamt</a:t>
            </a:r>
          </a:p>
          <a:p>
            <a:r>
              <a:rPr lang="nb-NO" dirty="0" smtClean="0"/>
              <a:t>I ungdomsåra ”</a:t>
            </a:r>
            <a:r>
              <a:rPr lang="nb-NO" dirty="0" err="1" smtClean="0"/>
              <a:t>speglar</a:t>
            </a:r>
            <a:r>
              <a:rPr lang="nb-NO" dirty="0" smtClean="0"/>
              <a:t>” vi oss i venene våre.</a:t>
            </a:r>
          </a:p>
          <a:p>
            <a:pPr lvl="1"/>
            <a:r>
              <a:rPr lang="nb-NO" dirty="0" err="1" smtClean="0"/>
              <a:t>Identitetjakt</a:t>
            </a:r>
            <a:endParaRPr lang="nb-NO" dirty="0" smtClean="0"/>
          </a:p>
          <a:p>
            <a:pPr lvl="1"/>
            <a:r>
              <a:rPr lang="nb-NO" dirty="0" smtClean="0"/>
              <a:t>Vi er </a:t>
            </a:r>
            <a:r>
              <a:rPr lang="nb-NO" dirty="0" err="1" smtClean="0"/>
              <a:t>filosofar</a:t>
            </a:r>
            <a:r>
              <a:rPr lang="nb-NO" dirty="0" smtClean="0"/>
              <a:t> – kven er eg?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Gjengen eller </a:t>
            </a:r>
            <a:r>
              <a:rPr lang="nb-NO" dirty="0" err="1" smtClean="0"/>
              <a:t>besteveninna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Sosiale </a:t>
            </a:r>
            <a:r>
              <a:rPr lang="nb-NO" dirty="0" err="1" smtClean="0"/>
              <a:t>relasjonar</a:t>
            </a:r>
            <a:r>
              <a:rPr lang="nb-NO" dirty="0" smtClean="0"/>
              <a:t> – forholdet vi har til di </a:t>
            </a:r>
            <a:r>
              <a:rPr lang="nb-NO" dirty="0" err="1" smtClean="0"/>
              <a:t>næraste</a:t>
            </a:r>
            <a:r>
              <a:rPr lang="nb-NO" dirty="0" smtClean="0"/>
              <a:t> </a:t>
            </a:r>
            <a:r>
              <a:rPr lang="nb-NO" dirty="0" err="1" smtClean="0"/>
              <a:t>personane</a:t>
            </a:r>
            <a:r>
              <a:rPr lang="nb-NO" dirty="0" smtClean="0"/>
              <a:t> i livet.</a:t>
            </a:r>
          </a:p>
          <a:p>
            <a:r>
              <a:rPr lang="nb-NO" dirty="0" err="1" smtClean="0"/>
              <a:t>Ikkje</a:t>
            </a:r>
            <a:r>
              <a:rPr lang="nb-NO" dirty="0" smtClean="0"/>
              <a:t> stor skilnad mellom </a:t>
            </a:r>
            <a:r>
              <a:rPr lang="nb-NO" dirty="0" err="1" smtClean="0"/>
              <a:t>gutar</a:t>
            </a:r>
            <a:r>
              <a:rPr lang="nb-NO" dirty="0" smtClean="0"/>
              <a:t> og jenter etter ny forsking (sjå tabell side 67)</a:t>
            </a:r>
          </a:p>
          <a:p>
            <a:r>
              <a:rPr lang="nb-NO" dirty="0" smtClean="0"/>
              <a:t>Vener viktig i ungdomsåra.</a:t>
            </a:r>
          </a:p>
          <a:p>
            <a:r>
              <a:rPr lang="nb-NO" dirty="0" smtClean="0"/>
              <a:t>Mindre </a:t>
            </a:r>
            <a:r>
              <a:rPr lang="nb-NO" dirty="0" err="1" smtClean="0"/>
              <a:t>aktivitetar</a:t>
            </a:r>
            <a:r>
              <a:rPr lang="nb-NO" dirty="0" smtClean="0"/>
              <a:t> knytt til heimen og familien (sjå tabell side 68)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Nærmiljøet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Grenda, </a:t>
            </a:r>
            <a:r>
              <a:rPr lang="nb-NO" dirty="0" err="1" smtClean="0"/>
              <a:t>skulen</a:t>
            </a:r>
            <a:r>
              <a:rPr lang="nb-NO" dirty="0" smtClean="0"/>
              <a:t>, butikken, kommunedel m.m.</a:t>
            </a:r>
          </a:p>
          <a:p>
            <a:r>
              <a:rPr lang="nb-NO" dirty="0" smtClean="0"/>
              <a:t>Kan </a:t>
            </a:r>
            <a:r>
              <a:rPr lang="nb-NO" dirty="0" err="1" smtClean="0"/>
              <a:t>vere</a:t>
            </a:r>
            <a:r>
              <a:rPr lang="nb-NO" dirty="0" smtClean="0"/>
              <a:t> store skilnader landet rundt</a:t>
            </a:r>
          </a:p>
          <a:p>
            <a:r>
              <a:rPr lang="nb-NO" dirty="0" smtClean="0"/>
              <a:t>Lokalsamfunn</a:t>
            </a:r>
          </a:p>
          <a:p>
            <a:r>
              <a:rPr lang="nb-NO" dirty="0" smtClean="0"/>
              <a:t>Kor lenge vi har budd på staden, lokalt engasjement, våre </a:t>
            </a:r>
            <a:r>
              <a:rPr lang="nb-NO" dirty="0" err="1" smtClean="0"/>
              <a:t>haldningar</a:t>
            </a:r>
            <a:r>
              <a:rPr lang="nb-NO" dirty="0" smtClean="0"/>
              <a:t> – </a:t>
            </a:r>
            <a:r>
              <a:rPr lang="nb-NO" dirty="0" err="1" smtClean="0"/>
              <a:t>spelar</a:t>
            </a:r>
            <a:r>
              <a:rPr lang="nb-NO" dirty="0" smtClean="0"/>
              <a:t> inn på kor åpen </a:t>
            </a:r>
            <a:r>
              <a:rPr lang="nb-NO" dirty="0" err="1" smtClean="0"/>
              <a:t>ein</a:t>
            </a:r>
            <a:r>
              <a:rPr lang="nb-NO" dirty="0" smtClean="0"/>
              <a:t> er mot andre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Bondesamfunnet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Fellesskap av slekt i grenda</a:t>
            </a:r>
          </a:p>
          <a:p>
            <a:r>
              <a:rPr lang="nb-NO" dirty="0" smtClean="0"/>
              <a:t>Valde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slektningar</a:t>
            </a:r>
            <a:r>
              <a:rPr lang="nb-NO" dirty="0" smtClean="0"/>
              <a:t>, måtte </a:t>
            </a:r>
            <a:r>
              <a:rPr lang="nb-NO" dirty="0" err="1" smtClean="0"/>
              <a:t>gjere</a:t>
            </a:r>
            <a:r>
              <a:rPr lang="nb-NO" dirty="0" smtClean="0"/>
              <a:t> det beste ut av det</a:t>
            </a:r>
          </a:p>
          <a:p>
            <a:r>
              <a:rPr lang="nb-NO" dirty="0" smtClean="0"/>
              <a:t>Brydde </a:t>
            </a:r>
            <a:r>
              <a:rPr lang="nb-NO" dirty="0" err="1" smtClean="0"/>
              <a:t>dei</a:t>
            </a:r>
            <a:r>
              <a:rPr lang="nb-NO" dirty="0" smtClean="0"/>
              <a:t> seg </a:t>
            </a:r>
            <a:r>
              <a:rPr lang="nb-NO" dirty="0" err="1" smtClean="0"/>
              <a:t>meir</a:t>
            </a:r>
            <a:r>
              <a:rPr lang="nb-NO" dirty="0" smtClean="0"/>
              <a:t> om </a:t>
            </a:r>
            <a:r>
              <a:rPr lang="nb-NO" dirty="0" err="1" smtClean="0"/>
              <a:t>kvarandre</a:t>
            </a:r>
            <a:r>
              <a:rPr lang="nb-NO" dirty="0" smtClean="0"/>
              <a:t> før? Det var alltid </a:t>
            </a:r>
            <a:r>
              <a:rPr lang="nb-NO" dirty="0" err="1" smtClean="0"/>
              <a:t>einkvan</a:t>
            </a:r>
            <a:r>
              <a:rPr lang="nb-NO" dirty="0" smtClean="0"/>
              <a:t> i nærleiken. Visste alt om </a:t>
            </a:r>
            <a:r>
              <a:rPr lang="nb-NO" dirty="0" err="1" smtClean="0"/>
              <a:t>kvarandre</a:t>
            </a:r>
            <a:r>
              <a:rPr lang="nb-NO" dirty="0" smtClean="0"/>
              <a:t>.</a:t>
            </a:r>
          </a:p>
          <a:p>
            <a:r>
              <a:rPr lang="nb-NO" dirty="0" smtClean="0"/>
              <a:t>Gav tryggleik og kontroll</a:t>
            </a:r>
          </a:p>
          <a:p>
            <a:r>
              <a:rPr lang="nb-NO" dirty="0" smtClean="0"/>
              <a:t>Tett sosialt nettverk</a:t>
            </a:r>
          </a:p>
          <a:p>
            <a:r>
              <a:rPr lang="nb-NO" dirty="0" smtClean="0"/>
              <a:t>Er det slik fortsatt?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err="1" smtClean="0"/>
              <a:t>Reglar</a:t>
            </a:r>
            <a:r>
              <a:rPr lang="nb-NO" dirty="0" smtClean="0"/>
              <a:t> i nærmiljøet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Uskrivne</a:t>
            </a:r>
            <a:r>
              <a:rPr lang="nb-NO" dirty="0" smtClean="0"/>
              <a:t> normer</a:t>
            </a:r>
          </a:p>
          <a:p>
            <a:r>
              <a:rPr lang="nb-NO" dirty="0" err="1" smtClean="0"/>
              <a:t>Nokre</a:t>
            </a:r>
            <a:r>
              <a:rPr lang="nb-NO" dirty="0" smtClean="0"/>
              <a:t> stader (</a:t>
            </a:r>
            <a:r>
              <a:rPr lang="nb-NO" dirty="0" err="1" smtClean="0"/>
              <a:t>burettslag</a:t>
            </a:r>
            <a:r>
              <a:rPr lang="nb-NO" dirty="0" smtClean="0"/>
              <a:t>) kan det også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skrivne</a:t>
            </a:r>
            <a:r>
              <a:rPr lang="nb-NO" dirty="0" smtClean="0"/>
              <a:t> regler/normer.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271</Words>
  <Application>Microsoft Office PowerPoint</Application>
  <PresentationFormat>Skjermfremvisning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Medmenneske og ven frå s.65</vt:lpstr>
      <vt:lpstr>Ulikskap foreldre/vener</vt:lpstr>
      <vt:lpstr>Ulikskap foreldre/vener</vt:lpstr>
      <vt:lpstr>Venskap endrar seg</vt:lpstr>
      <vt:lpstr>Gjengen eller besteveninna?</vt:lpstr>
      <vt:lpstr>Nærmiljøet</vt:lpstr>
      <vt:lpstr>Bondesamfunnet</vt:lpstr>
      <vt:lpstr>Reglar i nærmiljøet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Medmenneske og ven frå s.65</dc:title>
  <dc:creator>Frode Løvlid</dc:creator>
  <cp:lastModifiedBy>Frode Løvlid</cp:lastModifiedBy>
  <cp:revision>3</cp:revision>
  <dcterms:created xsi:type="dcterms:W3CDTF">2014-09-01T07:58:02Z</dcterms:created>
  <dcterms:modified xsi:type="dcterms:W3CDTF">2014-09-01T08:20:20Z</dcterms:modified>
</cp:coreProperties>
</file>