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BBAE-47A6-4D42-9BC0-364963987B9A}" type="datetimeFigureOut">
              <a:rPr lang="nb-NO" smtClean="0"/>
              <a:pPr/>
              <a:t>28.08.2014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4F7C-E8B1-45F4-897A-3ABD98BB7B6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BBAE-47A6-4D42-9BC0-364963987B9A}" type="datetimeFigureOut">
              <a:rPr lang="nb-NO" smtClean="0"/>
              <a:pPr/>
              <a:t>28.08.2014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4F7C-E8B1-45F4-897A-3ABD98BB7B6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BBAE-47A6-4D42-9BC0-364963987B9A}" type="datetimeFigureOut">
              <a:rPr lang="nb-NO" smtClean="0"/>
              <a:pPr/>
              <a:t>28.08.2014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4F7C-E8B1-45F4-897A-3ABD98BB7B6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BBAE-47A6-4D42-9BC0-364963987B9A}" type="datetimeFigureOut">
              <a:rPr lang="nb-NO" smtClean="0"/>
              <a:pPr/>
              <a:t>28.08.2014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4F7C-E8B1-45F4-897A-3ABD98BB7B6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BBAE-47A6-4D42-9BC0-364963987B9A}" type="datetimeFigureOut">
              <a:rPr lang="nb-NO" smtClean="0"/>
              <a:pPr/>
              <a:t>28.08.2014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4F7C-E8B1-45F4-897A-3ABD98BB7B6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BBAE-47A6-4D42-9BC0-364963987B9A}" type="datetimeFigureOut">
              <a:rPr lang="nb-NO" smtClean="0"/>
              <a:pPr/>
              <a:t>28.08.2014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4F7C-E8B1-45F4-897A-3ABD98BB7B6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BBAE-47A6-4D42-9BC0-364963987B9A}" type="datetimeFigureOut">
              <a:rPr lang="nb-NO" smtClean="0"/>
              <a:pPr/>
              <a:t>28.08.2014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4F7C-E8B1-45F4-897A-3ABD98BB7B6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BBAE-47A6-4D42-9BC0-364963987B9A}" type="datetimeFigureOut">
              <a:rPr lang="nb-NO" smtClean="0"/>
              <a:pPr/>
              <a:t>28.08.2014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4F7C-E8B1-45F4-897A-3ABD98BB7B6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BBAE-47A6-4D42-9BC0-364963987B9A}" type="datetimeFigureOut">
              <a:rPr lang="nb-NO" smtClean="0"/>
              <a:pPr/>
              <a:t>28.08.2014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4F7C-E8B1-45F4-897A-3ABD98BB7B6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BBAE-47A6-4D42-9BC0-364963987B9A}" type="datetimeFigureOut">
              <a:rPr lang="nb-NO" smtClean="0"/>
              <a:pPr/>
              <a:t>28.08.2014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4F7C-E8B1-45F4-897A-3ABD98BB7B6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2BBAE-47A6-4D42-9BC0-364963987B9A}" type="datetimeFigureOut">
              <a:rPr lang="nb-NO" smtClean="0"/>
              <a:pPr/>
              <a:t>28.08.2014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84F7C-E8B1-45F4-897A-3ABD98BB7B6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2BBAE-47A6-4D42-9BC0-364963987B9A}" type="datetimeFigureOut">
              <a:rPr lang="nb-NO" smtClean="0"/>
              <a:pPr/>
              <a:t>28.08.2014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84F7C-E8B1-45F4-897A-3ABD98BB7B66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Norsk kapittel 4</a:t>
            </a:r>
            <a:br>
              <a:rPr lang="nb-NO" dirty="0" smtClean="0"/>
            </a:br>
            <a:r>
              <a:rPr lang="nb-NO" dirty="0" smtClean="0"/>
              <a:t>Skrivekløe</a:t>
            </a: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Kompetansemål:</a:t>
            </a:r>
          </a:p>
          <a:p>
            <a:pPr lvl="1"/>
            <a:r>
              <a:rPr lang="nb-NO" dirty="0" smtClean="0"/>
              <a:t>Å trene på å skrive gode </a:t>
            </a:r>
            <a:r>
              <a:rPr lang="nb-NO" dirty="0" err="1" smtClean="0"/>
              <a:t>forteljingar</a:t>
            </a:r>
            <a:endParaRPr lang="nb-NO" dirty="0" smtClean="0"/>
          </a:p>
          <a:p>
            <a:pPr lvl="1"/>
            <a:r>
              <a:rPr lang="nb-NO" dirty="0" smtClean="0"/>
              <a:t>Å kjenne att </a:t>
            </a:r>
            <a:r>
              <a:rPr lang="nb-NO" dirty="0" err="1" smtClean="0"/>
              <a:t>språklege</a:t>
            </a:r>
            <a:r>
              <a:rPr lang="nb-NO" dirty="0" smtClean="0"/>
              <a:t> verkemiddel i </a:t>
            </a:r>
            <a:r>
              <a:rPr lang="nb-NO" dirty="0" err="1" smtClean="0"/>
              <a:t>forteljingar</a:t>
            </a:r>
            <a:endParaRPr lang="nb-NO" dirty="0" smtClean="0"/>
          </a:p>
          <a:p>
            <a:pPr lvl="1"/>
            <a:r>
              <a:rPr lang="nb-NO" dirty="0" smtClean="0"/>
              <a:t>Å trene på å bruke </a:t>
            </a:r>
            <a:r>
              <a:rPr lang="nb-NO" dirty="0" err="1" smtClean="0"/>
              <a:t>språklege</a:t>
            </a:r>
            <a:r>
              <a:rPr lang="nb-NO" dirty="0" smtClean="0"/>
              <a:t> verkemiddel</a:t>
            </a:r>
          </a:p>
          <a:p>
            <a:pPr lvl="1"/>
            <a:r>
              <a:rPr lang="nb-NO" dirty="0" smtClean="0"/>
              <a:t>Å øve på å bruke </a:t>
            </a:r>
            <a:r>
              <a:rPr lang="nb-NO" dirty="0" err="1" smtClean="0"/>
              <a:t>forteljartekniske</a:t>
            </a:r>
            <a:r>
              <a:rPr lang="nb-NO" dirty="0" smtClean="0"/>
              <a:t> verkemiddel i eiga skriving</a:t>
            </a:r>
          </a:p>
          <a:p>
            <a:pPr lvl="1"/>
            <a:r>
              <a:rPr lang="nb-NO" dirty="0" smtClean="0"/>
              <a:t>Å vurdere eigne </a:t>
            </a:r>
            <a:r>
              <a:rPr lang="nb-NO" dirty="0" err="1" smtClean="0"/>
              <a:t>tekstar</a:t>
            </a:r>
            <a:r>
              <a:rPr lang="nb-NO" dirty="0" smtClean="0"/>
              <a:t> og eiga tekstutvikling</a:t>
            </a:r>
          </a:p>
          <a:p>
            <a:pPr lvl="1"/>
            <a:r>
              <a:rPr lang="nb-NO" dirty="0" smtClean="0"/>
              <a:t>Å bruke tekstbehandlingsverktøy i skriveprosessen</a:t>
            </a:r>
            <a:endParaRPr lang="nb-NO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5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Å </a:t>
            </a:r>
            <a:r>
              <a:rPr lang="nb-NO" dirty="0" err="1" smtClean="0"/>
              <a:t>fortelje</a:t>
            </a:r>
            <a:r>
              <a:rPr lang="nb-NO" dirty="0" smtClean="0"/>
              <a:t> ved å skrive</a:t>
            </a: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571184" cy="4525963"/>
          </a:xfrm>
        </p:spPr>
        <p:txBody>
          <a:bodyPr>
            <a:normAutofit/>
          </a:bodyPr>
          <a:lstStyle/>
          <a:p>
            <a:r>
              <a:rPr lang="nb-NO" dirty="0" smtClean="0"/>
              <a:t>Kommunikasjon til alle tider</a:t>
            </a:r>
          </a:p>
          <a:p>
            <a:r>
              <a:rPr lang="nb-NO" dirty="0" smtClean="0"/>
              <a:t>Mange </a:t>
            </a:r>
            <a:r>
              <a:rPr lang="nb-NO" dirty="0" err="1" smtClean="0"/>
              <a:t>forteljingar</a:t>
            </a:r>
            <a:r>
              <a:rPr lang="nb-NO" dirty="0" smtClean="0"/>
              <a:t> først </a:t>
            </a:r>
            <a:r>
              <a:rPr lang="nb-NO" dirty="0" err="1" smtClean="0"/>
              <a:t>munnlege</a:t>
            </a:r>
            <a:r>
              <a:rPr lang="nb-NO" dirty="0" smtClean="0"/>
              <a:t> før </a:t>
            </a:r>
            <a:r>
              <a:rPr lang="nb-NO" dirty="0" err="1" smtClean="0"/>
              <a:t>dei</a:t>
            </a:r>
            <a:r>
              <a:rPr lang="nb-NO" dirty="0" smtClean="0"/>
              <a:t> blei </a:t>
            </a:r>
            <a:r>
              <a:rPr lang="nb-NO" dirty="0" err="1" smtClean="0"/>
              <a:t>skrivne</a:t>
            </a:r>
            <a:r>
              <a:rPr lang="nb-NO" dirty="0" smtClean="0"/>
              <a:t> ned</a:t>
            </a:r>
          </a:p>
          <a:p>
            <a:r>
              <a:rPr lang="nb-NO" dirty="0" smtClean="0"/>
              <a:t>Generasjonsoverføring</a:t>
            </a:r>
          </a:p>
          <a:p>
            <a:r>
              <a:rPr lang="nb-NO" dirty="0" smtClean="0"/>
              <a:t>Episk dikting = </a:t>
            </a:r>
            <a:r>
              <a:rPr lang="nb-NO" dirty="0" err="1" smtClean="0"/>
              <a:t>forteljingar</a:t>
            </a:r>
            <a:endParaRPr lang="nb-NO" dirty="0" smtClean="0"/>
          </a:p>
          <a:p>
            <a:r>
              <a:rPr lang="nb-NO" dirty="0" smtClean="0"/>
              <a:t>Menneske alltid hatt behov for skrift, </a:t>
            </a:r>
            <a:r>
              <a:rPr lang="nb-NO" dirty="0" err="1" smtClean="0"/>
              <a:t>anten</a:t>
            </a:r>
            <a:r>
              <a:rPr lang="nb-NO" dirty="0" smtClean="0"/>
              <a:t> gjennom </a:t>
            </a:r>
            <a:r>
              <a:rPr lang="nb-NO" dirty="0" err="1" smtClean="0"/>
              <a:t>bilete</a:t>
            </a:r>
            <a:r>
              <a:rPr lang="nb-NO" dirty="0" smtClean="0"/>
              <a:t> eller symbol</a:t>
            </a:r>
          </a:p>
          <a:p>
            <a:r>
              <a:rPr lang="nb-NO" dirty="0" smtClean="0"/>
              <a:t>Alle skriv (e-post, sms…)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Forteljing</a:t>
            </a:r>
            <a:endParaRPr lang="nb-NO" dirty="0"/>
          </a:p>
        </p:txBody>
      </p:sp>
      <p:sp>
        <p:nvSpPr>
          <p:cNvPr id="9" name="Plassholder for innhold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Prosess – teksten blir til undervegs</a:t>
            </a:r>
          </a:p>
          <a:p>
            <a:r>
              <a:rPr lang="nb-NO" dirty="0" err="1" smtClean="0"/>
              <a:t>Idèmyldring</a:t>
            </a:r>
            <a:r>
              <a:rPr lang="nb-NO" dirty="0" smtClean="0"/>
              <a:t>, tankekart</a:t>
            </a:r>
          </a:p>
          <a:p>
            <a:r>
              <a:rPr lang="nb-NO" dirty="0" smtClean="0"/>
              <a:t>Samarbeid?</a:t>
            </a:r>
          </a:p>
          <a:p>
            <a:r>
              <a:rPr lang="nb-NO" dirty="0" smtClean="0"/>
              <a:t>Først: skriv! Rettskriving, </a:t>
            </a:r>
            <a:r>
              <a:rPr lang="nb-NO" dirty="0" err="1" smtClean="0"/>
              <a:t>setningsoppbygnad</a:t>
            </a:r>
            <a:r>
              <a:rPr lang="nb-NO" dirty="0" smtClean="0"/>
              <a:t> kan du ta etterpå. Er det </a:t>
            </a:r>
            <a:r>
              <a:rPr lang="nb-NO" dirty="0" err="1" smtClean="0"/>
              <a:t>mykje</a:t>
            </a:r>
            <a:r>
              <a:rPr lang="nb-NO" dirty="0" smtClean="0"/>
              <a:t> </a:t>
            </a:r>
            <a:r>
              <a:rPr lang="nb-NO" dirty="0" err="1" smtClean="0"/>
              <a:t>gjentakingar</a:t>
            </a:r>
            <a:r>
              <a:rPr lang="nb-NO" dirty="0" smtClean="0"/>
              <a:t>, for eksempel?</a:t>
            </a:r>
          </a:p>
          <a:p>
            <a:endParaRPr lang="nb-NO" dirty="0" smtClean="0"/>
          </a:p>
          <a:p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Forteljing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b-NO" dirty="0" smtClean="0"/>
              <a:t>Innleiing – fange </a:t>
            </a:r>
            <a:r>
              <a:rPr lang="nb-NO" dirty="0" err="1" smtClean="0"/>
              <a:t>interessa</a:t>
            </a:r>
            <a:r>
              <a:rPr lang="nb-NO" dirty="0" smtClean="0"/>
              <a:t> til </a:t>
            </a:r>
            <a:r>
              <a:rPr lang="nb-NO" dirty="0" err="1" smtClean="0"/>
              <a:t>lesaren</a:t>
            </a:r>
            <a:r>
              <a:rPr lang="nb-NO" dirty="0" smtClean="0"/>
              <a:t>. </a:t>
            </a:r>
          </a:p>
          <a:p>
            <a:pPr lvl="1"/>
            <a:r>
              <a:rPr lang="nb-NO" dirty="0" smtClean="0"/>
              <a:t>Presentasjon av </a:t>
            </a:r>
            <a:r>
              <a:rPr lang="nb-NO" dirty="0" err="1" smtClean="0"/>
              <a:t>personar</a:t>
            </a:r>
            <a:r>
              <a:rPr lang="nb-NO" dirty="0" smtClean="0"/>
              <a:t>, tid og kvar (/miljøet) handlinga går føre seg. Begynne rett i handlinga (in medias res)?</a:t>
            </a:r>
          </a:p>
          <a:p>
            <a:r>
              <a:rPr lang="nb-NO" dirty="0" err="1" smtClean="0"/>
              <a:t>Hovuddel</a:t>
            </a:r>
            <a:r>
              <a:rPr lang="nb-NO" dirty="0" smtClean="0"/>
              <a:t> – Det meste av handlinga går føre seg her.</a:t>
            </a:r>
          </a:p>
          <a:p>
            <a:pPr lvl="1"/>
            <a:r>
              <a:rPr lang="nb-NO" dirty="0" smtClean="0"/>
              <a:t>Spenninga i handlinga skal her </a:t>
            </a:r>
            <a:r>
              <a:rPr lang="nb-NO" dirty="0" err="1" smtClean="0"/>
              <a:t>byggje</a:t>
            </a:r>
            <a:r>
              <a:rPr lang="nb-NO" dirty="0" smtClean="0"/>
              <a:t> seg opp mot ei løysing eller avslutning</a:t>
            </a:r>
          </a:p>
          <a:p>
            <a:pPr lvl="1"/>
            <a:r>
              <a:rPr lang="nb-NO" dirty="0" smtClean="0"/>
              <a:t>Spenninga kan </a:t>
            </a:r>
            <a:r>
              <a:rPr lang="nb-NO" dirty="0" err="1" smtClean="0"/>
              <a:t>vere</a:t>
            </a:r>
            <a:r>
              <a:rPr lang="nb-NO" dirty="0" smtClean="0"/>
              <a:t> </a:t>
            </a:r>
            <a:r>
              <a:rPr lang="nb-NO" dirty="0" err="1" smtClean="0"/>
              <a:t>eit</a:t>
            </a:r>
            <a:r>
              <a:rPr lang="nb-NO" dirty="0" smtClean="0"/>
              <a:t> problem, konflikt eller ei hindring som skal </a:t>
            </a:r>
            <a:r>
              <a:rPr lang="nb-NO" dirty="0" err="1" smtClean="0"/>
              <a:t>overvinnast/løysast</a:t>
            </a:r>
            <a:r>
              <a:rPr lang="nb-NO" dirty="0" smtClean="0"/>
              <a:t>. Kanskje blei det ingen løysing?</a:t>
            </a:r>
          </a:p>
          <a:p>
            <a:r>
              <a:rPr lang="nb-NO" dirty="0" smtClean="0"/>
              <a:t>Avslutning – alltid </a:t>
            </a:r>
            <a:r>
              <a:rPr lang="nb-NO" dirty="0" err="1" smtClean="0"/>
              <a:t>ein</a:t>
            </a:r>
            <a:r>
              <a:rPr lang="nb-NO" dirty="0" smtClean="0"/>
              <a:t> slutt.</a:t>
            </a:r>
          </a:p>
          <a:p>
            <a:pPr lvl="1"/>
            <a:r>
              <a:rPr lang="nb-NO" dirty="0" smtClean="0"/>
              <a:t>Som regel blir det ei løysing her.</a:t>
            </a:r>
          </a:p>
          <a:p>
            <a:pPr lvl="1"/>
            <a:r>
              <a:rPr lang="nb-NO" dirty="0" smtClean="0"/>
              <a:t>Situasjonen er altså endra i høve til starten av </a:t>
            </a:r>
            <a:r>
              <a:rPr lang="nb-NO" dirty="0" err="1" smtClean="0"/>
              <a:t>forteljinga</a:t>
            </a:r>
            <a:r>
              <a:rPr lang="nb-NO" dirty="0" smtClean="0"/>
              <a:t>.</a:t>
            </a:r>
          </a:p>
          <a:p>
            <a:pPr lvl="1"/>
            <a:r>
              <a:rPr lang="nb-NO" dirty="0" smtClean="0"/>
              <a:t>Kanskje ei </a:t>
            </a:r>
            <a:r>
              <a:rPr lang="nb-NO" dirty="0" err="1" smtClean="0"/>
              <a:t>overraskande/morosam</a:t>
            </a:r>
            <a:r>
              <a:rPr lang="nb-NO" dirty="0" smtClean="0"/>
              <a:t> slutt?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Forteljarperspektivet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Eg-person</a:t>
            </a:r>
            <a:endParaRPr lang="nb-NO" dirty="0" smtClean="0"/>
          </a:p>
          <a:p>
            <a:pPr lvl="1"/>
            <a:r>
              <a:rPr lang="nb-NO" dirty="0" err="1" smtClean="0"/>
              <a:t>Skapar</a:t>
            </a:r>
            <a:r>
              <a:rPr lang="nb-NO" dirty="0" smtClean="0"/>
              <a:t> nærleik</a:t>
            </a:r>
          </a:p>
          <a:p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forteljar</a:t>
            </a:r>
            <a:r>
              <a:rPr lang="nb-NO" dirty="0" smtClean="0"/>
              <a:t> kan og framstå som tredjeperson, slik som ”han”, ”ho” eller </a:t>
            </a:r>
            <a:r>
              <a:rPr lang="nb-NO" dirty="0" err="1" smtClean="0"/>
              <a:t>personar</a:t>
            </a:r>
            <a:r>
              <a:rPr lang="nb-NO" dirty="0" smtClean="0"/>
              <a:t> med </a:t>
            </a:r>
            <a:r>
              <a:rPr lang="nb-NO" dirty="0" err="1" smtClean="0"/>
              <a:t>namn</a:t>
            </a:r>
            <a:r>
              <a:rPr lang="nb-NO" dirty="0" smtClean="0"/>
              <a:t>.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Tittel og innleiing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b-NO" dirty="0" smtClean="0"/>
              <a:t>Skal helst </a:t>
            </a:r>
            <a:r>
              <a:rPr lang="nb-NO" dirty="0" err="1" smtClean="0"/>
              <a:t>seie</a:t>
            </a:r>
            <a:r>
              <a:rPr lang="nb-NO" dirty="0" smtClean="0"/>
              <a:t> </a:t>
            </a:r>
            <a:r>
              <a:rPr lang="nb-NO" dirty="0" err="1" smtClean="0"/>
              <a:t>noko</a:t>
            </a:r>
            <a:r>
              <a:rPr lang="nb-NO" dirty="0" smtClean="0"/>
              <a:t> om </a:t>
            </a:r>
            <a:r>
              <a:rPr lang="nb-NO" dirty="0" err="1" smtClean="0"/>
              <a:t>kva</a:t>
            </a:r>
            <a:r>
              <a:rPr lang="nb-NO" dirty="0" smtClean="0"/>
              <a:t> </a:t>
            </a:r>
            <a:r>
              <a:rPr lang="nb-NO" dirty="0" err="1" smtClean="0"/>
              <a:t>forteljinga</a:t>
            </a:r>
            <a:r>
              <a:rPr lang="nb-NO" dirty="0" smtClean="0"/>
              <a:t> </a:t>
            </a:r>
            <a:r>
              <a:rPr lang="nb-NO" dirty="0" err="1" smtClean="0"/>
              <a:t>handlar</a:t>
            </a:r>
            <a:r>
              <a:rPr lang="nb-NO" dirty="0" smtClean="0"/>
              <a:t> om</a:t>
            </a:r>
          </a:p>
          <a:p>
            <a:r>
              <a:rPr lang="nb-NO" dirty="0" smtClean="0"/>
              <a:t>Pirre leselysta, </a:t>
            </a:r>
            <a:r>
              <a:rPr lang="nb-NO" dirty="0" err="1" smtClean="0"/>
              <a:t>gjere</a:t>
            </a:r>
            <a:r>
              <a:rPr lang="nb-NO" dirty="0" smtClean="0"/>
              <a:t> </a:t>
            </a:r>
            <a:r>
              <a:rPr lang="nb-NO" dirty="0" err="1" smtClean="0"/>
              <a:t>lesaren</a:t>
            </a:r>
            <a:r>
              <a:rPr lang="nb-NO" dirty="0" smtClean="0"/>
              <a:t> nysgjerrig</a:t>
            </a:r>
          </a:p>
          <a:p>
            <a:r>
              <a:rPr lang="nb-NO" dirty="0" smtClean="0"/>
              <a:t>Går an å finne på tittelen til </a:t>
            </a:r>
            <a:r>
              <a:rPr lang="nb-NO" dirty="0" err="1" smtClean="0"/>
              <a:t>forteljinga</a:t>
            </a:r>
            <a:r>
              <a:rPr lang="nb-NO" dirty="0" smtClean="0"/>
              <a:t> etter at du har skrive </a:t>
            </a:r>
            <a:r>
              <a:rPr lang="nb-NO" dirty="0" err="1" smtClean="0"/>
              <a:t>forteljinga</a:t>
            </a:r>
            <a:endParaRPr lang="nb-NO" dirty="0" smtClean="0"/>
          </a:p>
          <a:p>
            <a:r>
              <a:rPr lang="nb-NO" dirty="0" smtClean="0"/>
              <a:t>Innleiinga – dra </a:t>
            </a:r>
            <a:r>
              <a:rPr lang="nb-NO" dirty="0" err="1" smtClean="0"/>
              <a:t>lesaren</a:t>
            </a:r>
            <a:r>
              <a:rPr lang="nb-NO" dirty="0" smtClean="0"/>
              <a:t> med deg inn i sjølve handlinga. Den skal </a:t>
            </a:r>
            <a:r>
              <a:rPr lang="nb-NO" dirty="0" err="1" smtClean="0"/>
              <a:t>setje</a:t>
            </a:r>
            <a:r>
              <a:rPr lang="nb-NO" dirty="0" smtClean="0"/>
              <a:t> </a:t>
            </a:r>
            <a:r>
              <a:rPr lang="nb-NO" dirty="0" err="1" smtClean="0"/>
              <a:t>lesaren</a:t>
            </a:r>
            <a:r>
              <a:rPr lang="nb-NO" dirty="0" smtClean="0"/>
              <a:t> inn i situasjonen og få handlinga i gang (presenter problemet/situasjonen)</a:t>
            </a:r>
          </a:p>
          <a:p>
            <a:pPr lvl="1"/>
            <a:r>
              <a:rPr lang="nb-NO" dirty="0" smtClean="0"/>
              <a:t>Presenter for </a:t>
            </a:r>
            <a:r>
              <a:rPr lang="nb-NO" dirty="0" err="1" smtClean="0"/>
              <a:t>lesaren</a:t>
            </a:r>
            <a:r>
              <a:rPr lang="nb-NO" dirty="0" smtClean="0"/>
              <a:t> så raskt som råd:</a:t>
            </a:r>
          </a:p>
          <a:p>
            <a:pPr lvl="2"/>
            <a:r>
              <a:rPr lang="nb-NO" dirty="0" smtClean="0"/>
              <a:t>Kven (eg, han, ho, </a:t>
            </a:r>
            <a:r>
              <a:rPr lang="nb-NO" dirty="0" err="1" smtClean="0"/>
              <a:t>namn</a:t>
            </a:r>
            <a:r>
              <a:rPr lang="nb-NO" dirty="0" smtClean="0"/>
              <a:t>, alder, kjønn m.m.)</a:t>
            </a:r>
          </a:p>
          <a:p>
            <a:pPr lvl="2"/>
            <a:r>
              <a:rPr lang="nb-NO" dirty="0" smtClean="0"/>
              <a:t>Når (</a:t>
            </a:r>
            <a:r>
              <a:rPr lang="nb-NO" dirty="0" err="1" smtClean="0"/>
              <a:t>ein</a:t>
            </a:r>
            <a:r>
              <a:rPr lang="nb-NO" dirty="0" smtClean="0"/>
              <a:t> gong i tida, </a:t>
            </a:r>
            <a:r>
              <a:rPr lang="nb-NO" dirty="0" err="1" smtClean="0"/>
              <a:t>no</a:t>
            </a:r>
            <a:r>
              <a:rPr lang="nb-NO" dirty="0" smtClean="0"/>
              <a:t>, gamle </a:t>
            </a:r>
            <a:r>
              <a:rPr lang="nb-NO" dirty="0" err="1" smtClean="0"/>
              <a:t>dagar</a:t>
            </a:r>
            <a:r>
              <a:rPr lang="nb-NO" dirty="0" smtClean="0"/>
              <a:t>, framtida m.m.)</a:t>
            </a:r>
          </a:p>
          <a:p>
            <a:pPr lvl="2"/>
            <a:r>
              <a:rPr lang="nb-NO" dirty="0" smtClean="0"/>
              <a:t>Kvar (ved kysten, på landet, havet, fjellet m.m.)</a:t>
            </a:r>
          </a:p>
          <a:p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Hovuddelen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Hald </a:t>
            </a:r>
            <a:r>
              <a:rPr lang="nb-NO" dirty="0" err="1" smtClean="0"/>
              <a:t>noko</a:t>
            </a:r>
            <a:r>
              <a:rPr lang="nb-NO" dirty="0" smtClean="0"/>
              <a:t> skjult for </a:t>
            </a:r>
            <a:r>
              <a:rPr lang="nb-NO" dirty="0" err="1" smtClean="0"/>
              <a:t>lesaren</a:t>
            </a:r>
            <a:endParaRPr lang="nb-NO" dirty="0" smtClean="0"/>
          </a:p>
          <a:p>
            <a:pPr lvl="1"/>
            <a:r>
              <a:rPr lang="nb-NO" dirty="0" err="1" smtClean="0"/>
              <a:t>Lesaren</a:t>
            </a:r>
            <a:r>
              <a:rPr lang="nb-NO" dirty="0" smtClean="0"/>
              <a:t> skal </a:t>
            </a:r>
            <a:r>
              <a:rPr lang="nb-NO" dirty="0" err="1" smtClean="0"/>
              <a:t>ikkje</a:t>
            </a:r>
            <a:r>
              <a:rPr lang="nb-NO" dirty="0" smtClean="0"/>
              <a:t> vite eller lett kunne gjette seg til </a:t>
            </a:r>
            <a:r>
              <a:rPr lang="nb-NO" dirty="0" err="1" smtClean="0"/>
              <a:t>kva</a:t>
            </a:r>
            <a:r>
              <a:rPr lang="nb-NO" dirty="0" smtClean="0"/>
              <a:t> som kjem til å skje</a:t>
            </a:r>
          </a:p>
          <a:p>
            <a:pPr lvl="1"/>
            <a:r>
              <a:rPr lang="nb-NO" dirty="0" smtClean="0"/>
              <a:t>Ytre spenning (kven er skuldig, </a:t>
            </a:r>
            <a:r>
              <a:rPr lang="nb-NO" dirty="0" err="1" smtClean="0"/>
              <a:t>noko</a:t>
            </a:r>
            <a:r>
              <a:rPr lang="nb-NO" dirty="0" smtClean="0"/>
              <a:t> som </a:t>
            </a:r>
            <a:r>
              <a:rPr lang="nb-NO" dirty="0" err="1" smtClean="0"/>
              <a:t>endrar</a:t>
            </a:r>
            <a:r>
              <a:rPr lang="nb-NO" dirty="0" smtClean="0"/>
              <a:t> </a:t>
            </a:r>
            <a:r>
              <a:rPr lang="nb-NO" dirty="0" err="1" smtClean="0"/>
              <a:t>ein</a:t>
            </a:r>
            <a:r>
              <a:rPr lang="nb-NO" dirty="0" smtClean="0"/>
              <a:t> elles </a:t>
            </a:r>
            <a:r>
              <a:rPr lang="nb-NO" dirty="0" err="1" smtClean="0"/>
              <a:t>roleg</a:t>
            </a:r>
            <a:r>
              <a:rPr lang="nb-NO" dirty="0" smtClean="0"/>
              <a:t> situasjon til </a:t>
            </a:r>
            <a:r>
              <a:rPr lang="nb-NO" dirty="0" err="1" smtClean="0"/>
              <a:t>noko</a:t>
            </a:r>
            <a:r>
              <a:rPr lang="nb-NO" dirty="0" smtClean="0"/>
              <a:t> </a:t>
            </a:r>
            <a:r>
              <a:rPr lang="nb-NO" dirty="0" err="1" smtClean="0"/>
              <a:t>farleg/brutalt</a:t>
            </a:r>
            <a:r>
              <a:rPr lang="nb-NO" dirty="0" smtClean="0"/>
              <a:t>)</a:t>
            </a:r>
          </a:p>
          <a:p>
            <a:pPr lvl="1"/>
            <a:r>
              <a:rPr lang="nb-NO" dirty="0" smtClean="0"/>
              <a:t>Indre spenning (</a:t>
            </a:r>
            <a:r>
              <a:rPr lang="nb-NO" dirty="0" err="1" smtClean="0"/>
              <a:t>f.eks</a:t>
            </a:r>
            <a:r>
              <a:rPr lang="nb-NO" dirty="0" smtClean="0"/>
              <a:t> menneske som har problem med seg </a:t>
            </a:r>
            <a:r>
              <a:rPr lang="nb-NO" dirty="0" err="1" smtClean="0"/>
              <a:t>sjølv</a:t>
            </a:r>
            <a:r>
              <a:rPr lang="nb-NO" dirty="0" smtClean="0"/>
              <a:t> eller andre. </a:t>
            </a:r>
            <a:r>
              <a:rPr lang="nb-NO" dirty="0" err="1" smtClean="0"/>
              <a:t>Einsemd</a:t>
            </a:r>
            <a:r>
              <a:rPr lang="nb-NO" dirty="0" smtClean="0"/>
              <a:t>, </a:t>
            </a:r>
            <a:r>
              <a:rPr lang="nb-NO" dirty="0" err="1" smtClean="0"/>
              <a:t>dårleg</a:t>
            </a:r>
            <a:r>
              <a:rPr lang="nb-NO" dirty="0" smtClean="0"/>
              <a:t> </a:t>
            </a:r>
            <a:r>
              <a:rPr lang="nb-NO" dirty="0" err="1" smtClean="0"/>
              <a:t>samvit</a:t>
            </a:r>
            <a:r>
              <a:rPr lang="nb-NO" dirty="0" smtClean="0"/>
              <a:t>, taper – finn den </a:t>
            </a:r>
            <a:r>
              <a:rPr lang="nb-NO" dirty="0" err="1" smtClean="0"/>
              <a:t>einsame</a:t>
            </a:r>
            <a:r>
              <a:rPr lang="nb-NO" dirty="0" smtClean="0"/>
              <a:t> </a:t>
            </a:r>
            <a:r>
              <a:rPr lang="nb-NO" dirty="0" err="1" smtClean="0"/>
              <a:t>ein</a:t>
            </a:r>
            <a:r>
              <a:rPr lang="nb-NO" dirty="0" smtClean="0"/>
              <a:t> ven?)</a:t>
            </a:r>
          </a:p>
          <a:p>
            <a:r>
              <a:rPr lang="nb-NO" dirty="0" smtClean="0"/>
              <a:t>Høgdepunkt</a:t>
            </a:r>
          </a:p>
          <a:p>
            <a:pPr lvl="1"/>
            <a:r>
              <a:rPr lang="nb-NO" dirty="0" err="1" smtClean="0"/>
              <a:t>Dei</a:t>
            </a:r>
            <a:r>
              <a:rPr lang="nb-NO" dirty="0" smtClean="0"/>
              <a:t> </a:t>
            </a:r>
            <a:r>
              <a:rPr lang="nb-NO" dirty="0" err="1" smtClean="0"/>
              <a:t>stadane</a:t>
            </a:r>
            <a:r>
              <a:rPr lang="nb-NO" dirty="0" smtClean="0"/>
              <a:t> i </a:t>
            </a:r>
            <a:r>
              <a:rPr lang="nb-NO" dirty="0" err="1" smtClean="0"/>
              <a:t>forteljinga</a:t>
            </a:r>
            <a:r>
              <a:rPr lang="nb-NO" dirty="0" smtClean="0"/>
              <a:t> der handlinga </a:t>
            </a:r>
            <a:r>
              <a:rPr lang="nb-NO" dirty="0" err="1" smtClean="0"/>
              <a:t>tilspissar</a:t>
            </a:r>
            <a:r>
              <a:rPr lang="nb-NO" dirty="0" smtClean="0"/>
              <a:t> seg.</a:t>
            </a:r>
          </a:p>
          <a:p>
            <a:pPr lvl="1"/>
            <a:r>
              <a:rPr lang="nb-NO" b="1" dirty="0" smtClean="0"/>
              <a:t>Kan</a:t>
            </a:r>
            <a:r>
              <a:rPr lang="nb-NO" dirty="0" smtClean="0"/>
              <a:t> </a:t>
            </a:r>
            <a:r>
              <a:rPr lang="nb-NO" dirty="0" err="1" smtClean="0"/>
              <a:t>vere</a:t>
            </a:r>
            <a:r>
              <a:rPr lang="nb-NO" dirty="0" smtClean="0"/>
              <a:t> </a:t>
            </a:r>
            <a:r>
              <a:rPr lang="nb-NO" dirty="0" err="1" smtClean="0"/>
              <a:t>fleire</a:t>
            </a:r>
            <a:r>
              <a:rPr lang="nb-NO" dirty="0" smtClean="0"/>
              <a:t> høgdepunkt.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  <p:bldP spid="3" grpId="2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Slutten, avslutninga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 smtClean="0"/>
              <a:t>Etter at spenninga har bygd seg opp til </a:t>
            </a:r>
            <a:r>
              <a:rPr lang="nb-NO" dirty="0" err="1" smtClean="0"/>
              <a:t>eit</a:t>
            </a:r>
            <a:r>
              <a:rPr lang="nb-NO" dirty="0" smtClean="0"/>
              <a:t> høgdepunkt, kjem ofte </a:t>
            </a:r>
            <a:r>
              <a:rPr lang="nb-NO" i="1" dirty="0" smtClean="0"/>
              <a:t>vendepunktet</a:t>
            </a:r>
            <a:r>
              <a:rPr lang="nb-NO" dirty="0" smtClean="0"/>
              <a:t> i </a:t>
            </a:r>
            <a:r>
              <a:rPr lang="nb-NO" dirty="0" err="1" smtClean="0"/>
              <a:t>forteljinga</a:t>
            </a:r>
            <a:endParaRPr lang="nb-NO" dirty="0" smtClean="0"/>
          </a:p>
          <a:p>
            <a:pPr lvl="1"/>
            <a:r>
              <a:rPr lang="nb-NO" dirty="0" smtClean="0"/>
              <a:t>Vendepunktet er staden der handlinga snur eller spenninga blir utløyst. Handlinga blir roa ned, og det blir ei løysing på mysteriet/problemet</a:t>
            </a:r>
          </a:p>
          <a:p>
            <a:r>
              <a:rPr lang="nb-NO" dirty="0" smtClean="0"/>
              <a:t>Slutten kan og </a:t>
            </a:r>
            <a:r>
              <a:rPr lang="nb-NO" dirty="0" err="1" smtClean="0"/>
              <a:t>vere</a:t>
            </a:r>
            <a:r>
              <a:rPr lang="nb-NO" dirty="0" smtClean="0"/>
              <a:t> </a:t>
            </a:r>
            <a:r>
              <a:rPr lang="nb-NO" dirty="0" err="1" smtClean="0"/>
              <a:t>open</a:t>
            </a:r>
            <a:r>
              <a:rPr lang="nb-NO" dirty="0" smtClean="0"/>
              <a:t> slik at </a:t>
            </a:r>
            <a:r>
              <a:rPr lang="nb-NO" dirty="0" err="1" smtClean="0"/>
              <a:t>lesaren</a:t>
            </a:r>
            <a:r>
              <a:rPr lang="nb-NO" dirty="0" smtClean="0"/>
              <a:t> lurer på </a:t>
            </a:r>
            <a:r>
              <a:rPr lang="nb-NO" dirty="0" err="1" smtClean="0"/>
              <a:t>kva</a:t>
            </a:r>
            <a:r>
              <a:rPr lang="nb-NO" dirty="0" smtClean="0"/>
              <a:t> som vil hende </a:t>
            </a:r>
            <a:r>
              <a:rPr lang="nb-NO" dirty="0" err="1" smtClean="0"/>
              <a:t>vidare</a:t>
            </a:r>
            <a:endParaRPr lang="nb-NO" dirty="0"/>
          </a:p>
          <a:p>
            <a:r>
              <a:rPr lang="nb-NO" dirty="0" smtClean="0"/>
              <a:t>Pass på at slutten er mest </a:t>
            </a:r>
            <a:r>
              <a:rPr lang="nb-NO" dirty="0" err="1" smtClean="0"/>
              <a:t>mogleg</a:t>
            </a:r>
            <a:r>
              <a:rPr lang="nb-NO" dirty="0" smtClean="0"/>
              <a:t> </a:t>
            </a:r>
            <a:r>
              <a:rPr lang="nb-NO" dirty="0" err="1" smtClean="0"/>
              <a:t>naturleg</a:t>
            </a:r>
            <a:r>
              <a:rPr lang="nb-NO" dirty="0" smtClean="0"/>
              <a:t> i høve til det som er skjedd </a:t>
            </a:r>
            <a:r>
              <a:rPr lang="nb-NO" dirty="0" err="1" smtClean="0"/>
              <a:t>tidlegare</a:t>
            </a:r>
            <a:r>
              <a:rPr lang="nb-NO" dirty="0" smtClean="0"/>
              <a:t> i </a:t>
            </a:r>
            <a:r>
              <a:rPr lang="nb-NO" dirty="0" err="1" smtClean="0"/>
              <a:t>forteljinga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Forteljemåtar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Replikk – det </a:t>
            </a:r>
            <a:r>
              <a:rPr lang="nb-NO" dirty="0" err="1" smtClean="0"/>
              <a:t>personane</a:t>
            </a:r>
            <a:r>
              <a:rPr lang="nb-NO" dirty="0" smtClean="0"/>
              <a:t> seier direkte</a:t>
            </a:r>
          </a:p>
          <a:p>
            <a:pPr lvl="1"/>
            <a:r>
              <a:rPr lang="nb-NO" dirty="0" smtClean="0"/>
              <a:t>”I første timen har vi matte”, sa Stig. ”Og så kjem norsk i andre”, mumla Kåre. Stig nikka tankefull.</a:t>
            </a:r>
          </a:p>
          <a:p>
            <a:r>
              <a:rPr lang="nb-NO" dirty="0" smtClean="0"/>
              <a:t>Tankereferat – det </a:t>
            </a:r>
            <a:r>
              <a:rPr lang="nb-NO" dirty="0" err="1" smtClean="0"/>
              <a:t>personane</a:t>
            </a:r>
            <a:r>
              <a:rPr lang="nb-NO" dirty="0" smtClean="0"/>
              <a:t> </a:t>
            </a:r>
            <a:r>
              <a:rPr lang="nb-NO" dirty="0" err="1" smtClean="0"/>
              <a:t>tenkjer</a:t>
            </a:r>
            <a:endParaRPr lang="nb-NO" dirty="0" smtClean="0"/>
          </a:p>
          <a:p>
            <a:pPr lvl="1"/>
            <a:r>
              <a:rPr lang="nb-NO" dirty="0" smtClean="0"/>
              <a:t>”Det er så rart. Eg har aldri klart dette før, </a:t>
            </a:r>
            <a:r>
              <a:rPr lang="nb-NO" dirty="0" err="1" smtClean="0"/>
              <a:t>kva</a:t>
            </a:r>
            <a:r>
              <a:rPr lang="nb-NO" dirty="0" smtClean="0"/>
              <a:t> </a:t>
            </a:r>
            <a:r>
              <a:rPr lang="nb-NO" dirty="0" err="1" smtClean="0"/>
              <a:t>gjer</a:t>
            </a:r>
            <a:r>
              <a:rPr lang="nb-NO" dirty="0" smtClean="0"/>
              <a:t> eg </a:t>
            </a:r>
            <a:r>
              <a:rPr lang="nb-NO" dirty="0" err="1" smtClean="0"/>
              <a:t>no</a:t>
            </a:r>
            <a:r>
              <a:rPr lang="nb-NO" dirty="0" smtClean="0"/>
              <a:t>?”, tenkte Lisa.</a:t>
            </a:r>
          </a:p>
          <a:p>
            <a:r>
              <a:rPr lang="nb-NO" dirty="0" smtClean="0"/>
              <a:t>Skildring – av miljø og </a:t>
            </a:r>
            <a:r>
              <a:rPr lang="nb-NO" dirty="0" err="1" smtClean="0"/>
              <a:t>personar</a:t>
            </a:r>
            <a:r>
              <a:rPr lang="nb-NO" dirty="0" smtClean="0"/>
              <a:t> (metafor)</a:t>
            </a:r>
          </a:p>
          <a:p>
            <a:pPr lvl="1"/>
            <a:r>
              <a:rPr lang="nb-NO" dirty="0" smtClean="0"/>
              <a:t>”sola var som </a:t>
            </a:r>
            <a:r>
              <a:rPr lang="nb-NO" dirty="0" err="1" smtClean="0"/>
              <a:t>ein</a:t>
            </a:r>
            <a:r>
              <a:rPr lang="nb-NO" dirty="0" smtClean="0"/>
              <a:t> eggeplomme, </a:t>
            </a:r>
            <a:r>
              <a:rPr lang="nb-NO" dirty="0" err="1" smtClean="0"/>
              <a:t>medan</a:t>
            </a:r>
            <a:r>
              <a:rPr lang="nb-NO" dirty="0" smtClean="0"/>
              <a:t> trea dansa i takt med vinden”.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603</Words>
  <Application>Microsoft Office PowerPoint</Application>
  <PresentationFormat>Skjermfremvisning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0" baseType="lpstr">
      <vt:lpstr>Office-tema</vt:lpstr>
      <vt:lpstr>Norsk kapittel 4 Skrivekløe</vt:lpstr>
      <vt:lpstr>Å fortelje ved å skrive</vt:lpstr>
      <vt:lpstr>Forteljing</vt:lpstr>
      <vt:lpstr>Forteljing</vt:lpstr>
      <vt:lpstr>Forteljarperspektivet</vt:lpstr>
      <vt:lpstr>Tittel og innleiing</vt:lpstr>
      <vt:lpstr>Hovuddelen</vt:lpstr>
      <vt:lpstr>Slutten, avslutninga</vt:lpstr>
      <vt:lpstr>Forteljemåtar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 kapittel 4 Skrivekløe</dc:title>
  <dc:creator>Frode Løvlid</dc:creator>
  <cp:lastModifiedBy>Frode Løvlid</cp:lastModifiedBy>
  <cp:revision>10</cp:revision>
  <dcterms:created xsi:type="dcterms:W3CDTF">2014-08-21T11:12:13Z</dcterms:created>
  <dcterms:modified xsi:type="dcterms:W3CDTF">2014-08-28T09:21:14Z</dcterms:modified>
</cp:coreProperties>
</file>