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5CD0-23DA-401E-ACF4-B2E4FF250206}" type="datetimeFigureOut">
              <a:rPr lang="nb-NO" smtClean="0"/>
              <a:t>18.08.2014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FA96-80B5-4447-8BCB-3F61491688B9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5CD0-23DA-401E-ACF4-B2E4FF250206}" type="datetimeFigureOut">
              <a:rPr lang="nb-NO" smtClean="0"/>
              <a:t>18.08.2014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FA96-80B5-4447-8BCB-3F61491688B9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5CD0-23DA-401E-ACF4-B2E4FF250206}" type="datetimeFigureOut">
              <a:rPr lang="nb-NO" smtClean="0"/>
              <a:t>18.08.2014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FA96-80B5-4447-8BCB-3F61491688B9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5CD0-23DA-401E-ACF4-B2E4FF250206}" type="datetimeFigureOut">
              <a:rPr lang="nb-NO" smtClean="0"/>
              <a:t>18.08.2014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FA96-80B5-4447-8BCB-3F61491688B9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5CD0-23DA-401E-ACF4-B2E4FF250206}" type="datetimeFigureOut">
              <a:rPr lang="nb-NO" smtClean="0"/>
              <a:t>18.08.2014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FA96-80B5-4447-8BCB-3F61491688B9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5CD0-23DA-401E-ACF4-B2E4FF250206}" type="datetimeFigureOut">
              <a:rPr lang="nb-NO" smtClean="0"/>
              <a:t>18.08.2014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FA96-80B5-4447-8BCB-3F61491688B9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5CD0-23DA-401E-ACF4-B2E4FF250206}" type="datetimeFigureOut">
              <a:rPr lang="nb-NO" smtClean="0"/>
              <a:t>18.08.2014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FA96-80B5-4447-8BCB-3F61491688B9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5CD0-23DA-401E-ACF4-B2E4FF250206}" type="datetimeFigureOut">
              <a:rPr lang="nb-NO" smtClean="0"/>
              <a:t>18.08.2014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FA96-80B5-4447-8BCB-3F61491688B9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5CD0-23DA-401E-ACF4-B2E4FF250206}" type="datetimeFigureOut">
              <a:rPr lang="nb-NO" smtClean="0"/>
              <a:t>18.08.2014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FA96-80B5-4447-8BCB-3F61491688B9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5CD0-23DA-401E-ACF4-B2E4FF250206}" type="datetimeFigureOut">
              <a:rPr lang="nb-NO" smtClean="0"/>
              <a:t>18.08.2014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FA96-80B5-4447-8BCB-3F61491688B9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5CD0-23DA-401E-ACF4-B2E4FF250206}" type="datetimeFigureOut">
              <a:rPr lang="nb-NO" smtClean="0"/>
              <a:t>18.08.2014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FA96-80B5-4447-8BCB-3F61491688B9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45CD0-23DA-401E-ACF4-B2E4FF250206}" type="datetimeFigureOut">
              <a:rPr lang="nb-NO" smtClean="0"/>
              <a:t>18.08.2014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2FA96-80B5-4447-8BCB-3F61491688B9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Målestokk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Eit</a:t>
            </a:r>
            <a:r>
              <a:rPr lang="nb-NO" dirty="0" smtClean="0"/>
              <a:t> mål for kor stor ei forstørring eller forminsking er.</a:t>
            </a:r>
          </a:p>
          <a:p>
            <a:r>
              <a:rPr lang="nb-NO" dirty="0" smtClean="0"/>
              <a:t>M= 20:1</a:t>
            </a:r>
          </a:p>
          <a:p>
            <a:pPr lvl="1"/>
            <a:r>
              <a:rPr lang="nb-NO" dirty="0" smtClean="0"/>
              <a:t>Tyder at 1 cm i røynda </a:t>
            </a:r>
            <a:r>
              <a:rPr lang="nb-NO" dirty="0" err="1" smtClean="0"/>
              <a:t>svarar</a:t>
            </a:r>
            <a:r>
              <a:rPr lang="nb-NO" dirty="0" smtClean="0"/>
              <a:t> til 20 cm på </a:t>
            </a:r>
            <a:r>
              <a:rPr lang="nb-NO" dirty="0" err="1" smtClean="0"/>
              <a:t>teikninga</a:t>
            </a:r>
            <a:endParaRPr lang="nb-NO" dirty="0" smtClean="0"/>
          </a:p>
          <a:p>
            <a:pPr lvl="1"/>
            <a:r>
              <a:rPr lang="nb-NO" dirty="0" smtClean="0"/>
              <a:t>Dvs. at </a:t>
            </a:r>
            <a:r>
              <a:rPr lang="nb-NO" dirty="0" err="1" smtClean="0"/>
              <a:t>teikninga</a:t>
            </a:r>
            <a:r>
              <a:rPr lang="nb-NO" dirty="0" smtClean="0"/>
              <a:t> er ei forstørring</a:t>
            </a:r>
          </a:p>
          <a:p>
            <a:pPr lvl="1">
              <a:buNone/>
            </a:pPr>
            <a:endParaRPr lang="nb-N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M= 1:10</a:t>
            </a:r>
          </a:p>
          <a:p>
            <a:pPr lvl="1"/>
            <a:r>
              <a:rPr lang="nb-NO" dirty="0" smtClean="0"/>
              <a:t>Tyder at 1 cm i røynda </a:t>
            </a:r>
            <a:r>
              <a:rPr lang="nb-NO" dirty="0" err="1" smtClean="0"/>
              <a:t>svarar</a:t>
            </a:r>
            <a:r>
              <a:rPr lang="nb-NO" dirty="0" smtClean="0"/>
              <a:t> til 10 cm.</a:t>
            </a:r>
          </a:p>
          <a:p>
            <a:pPr lvl="1"/>
            <a:r>
              <a:rPr lang="nb-NO" dirty="0" smtClean="0"/>
              <a:t>Dvs. at </a:t>
            </a:r>
            <a:r>
              <a:rPr lang="nb-NO" dirty="0" err="1" smtClean="0"/>
              <a:t>teikninga</a:t>
            </a:r>
            <a:r>
              <a:rPr lang="nb-NO" dirty="0" smtClean="0"/>
              <a:t> er ei forminsking.</a:t>
            </a:r>
            <a:endParaRPr lang="nb-N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Vi finn målestokken til ei forstørring ved å dividere forstørringa med den </a:t>
            </a:r>
            <a:r>
              <a:rPr lang="nb-NO" dirty="0" err="1" smtClean="0"/>
              <a:t>verkelege</a:t>
            </a:r>
            <a:r>
              <a:rPr lang="nb-NO" dirty="0" smtClean="0"/>
              <a:t> lengda.</a:t>
            </a:r>
          </a:p>
          <a:p>
            <a:r>
              <a:rPr lang="nb-NO" dirty="0" smtClean="0"/>
              <a:t>Vi finn målestokken til ei forminsking ved å dividere den </a:t>
            </a:r>
            <a:r>
              <a:rPr lang="nb-NO" dirty="0" err="1" smtClean="0"/>
              <a:t>verkelege</a:t>
            </a:r>
            <a:r>
              <a:rPr lang="nb-NO" dirty="0" smtClean="0"/>
              <a:t> lengda med den målte lengda.</a:t>
            </a:r>
            <a:endParaRPr lang="nb-N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Linjer, hjørne og </a:t>
            </a:r>
            <a:r>
              <a:rPr lang="nb-NO" dirty="0" err="1" smtClean="0"/>
              <a:t>vinklar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i="1" dirty="0" smtClean="0"/>
              <a:t>linjestykke </a:t>
            </a:r>
            <a:r>
              <a:rPr lang="nb-NO" dirty="0" smtClean="0"/>
              <a:t>har </a:t>
            </a:r>
            <a:r>
              <a:rPr lang="nb-NO" dirty="0" err="1" smtClean="0"/>
              <a:t>eit</a:t>
            </a:r>
            <a:r>
              <a:rPr lang="nb-NO" dirty="0" smtClean="0"/>
              <a:t> startpunkt og </a:t>
            </a:r>
            <a:r>
              <a:rPr lang="nb-NO" dirty="0" err="1" smtClean="0"/>
              <a:t>eit</a:t>
            </a:r>
            <a:r>
              <a:rPr lang="nb-NO" dirty="0" smtClean="0"/>
              <a:t> endepunkt</a:t>
            </a:r>
          </a:p>
          <a:p>
            <a:r>
              <a:rPr lang="nb-NO" dirty="0" smtClean="0"/>
              <a:t>Ei stråle har </a:t>
            </a:r>
            <a:r>
              <a:rPr lang="nb-NO" dirty="0" err="1" smtClean="0"/>
              <a:t>eit</a:t>
            </a:r>
            <a:r>
              <a:rPr lang="nb-NO" dirty="0" smtClean="0"/>
              <a:t> startpunkt, men </a:t>
            </a:r>
            <a:r>
              <a:rPr lang="nb-NO" dirty="0" err="1" smtClean="0"/>
              <a:t>ikkje</a:t>
            </a:r>
            <a:r>
              <a:rPr lang="nb-NO" dirty="0" smtClean="0"/>
              <a:t> </a:t>
            </a:r>
            <a:r>
              <a:rPr lang="nb-NO" dirty="0" err="1" smtClean="0"/>
              <a:t>noko</a:t>
            </a:r>
            <a:r>
              <a:rPr lang="nb-NO" dirty="0" smtClean="0"/>
              <a:t> endepunkt</a:t>
            </a:r>
          </a:p>
          <a:p>
            <a:r>
              <a:rPr lang="nb-NO" dirty="0" smtClean="0"/>
              <a:t>Ei linje fortsetter </a:t>
            </a:r>
            <a:r>
              <a:rPr lang="nb-NO" dirty="0" err="1" smtClean="0"/>
              <a:t>uendeleg</a:t>
            </a:r>
            <a:r>
              <a:rPr lang="nb-NO" dirty="0" smtClean="0"/>
              <a:t> i begge </a:t>
            </a:r>
            <a:r>
              <a:rPr lang="nb-NO" dirty="0" err="1" smtClean="0"/>
              <a:t>retningar</a:t>
            </a:r>
            <a:endParaRPr lang="nb-NO" dirty="0" smtClean="0"/>
          </a:p>
          <a:p>
            <a:r>
              <a:rPr lang="nb-NO" dirty="0" err="1" smtClean="0"/>
              <a:t>Eit</a:t>
            </a:r>
            <a:r>
              <a:rPr lang="nb-NO" dirty="0" smtClean="0"/>
              <a:t> punkt </a:t>
            </a:r>
            <a:r>
              <a:rPr lang="nb-NO" dirty="0" err="1" smtClean="0"/>
              <a:t>teiknast</a:t>
            </a:r>
            <a:r>
              <a:rPr lang="nb-NO" dirty="0" smtClean="0"/>
              <a:t> ofte med </a:t>
            </a:r>
            <a:r>
              <a:rPr lang="nb-NO" dirty="0" err="1" smtClean="0"/>
              <a:t>eit</a:t>
            </a:r>
            <a:r>
              <a:rPr lang="nb-NO" dirty="0" smtClean="0"/>
              <a:t> kryss eller </a:t>
            </a:r>
            <a:r>
              <a:rPr lang="nb-NO" dirty="0" err="1" smtClean="0"/>
              <a:t>ein</a:t>
            </a:r>
            <a:r>
              <a:rPr lang="nb-NO" dirty="0" smtClean="0"/>
              <a:t> prikk</a:t>
            </a:r>
            <a:endParaRPr lang="nb-N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Skjæringspunktet mellom to linjer </a:t>
            </a:r>
            <a:r>
              <a:rPr lang="nb-NO" dirty="0" err="1" smtClean="0"/>
              <a:t>merkast</a:t>
            </a:r>
            <a:r>
              <a:rPr lang="nb-NO" dirty="0" smtClean="0"/>
              <a:t> med </a:t>
            </a:r>
            <a:r>
              <a:rPr lang="nb-NO" dirty="0" err="1" smtClean="0"/>
              <a:t>ein</a:t>
            </a:r>
            <a:r>
              <a:rPr lang="nb-NO" dirty="0" smtClean="0"/>
              <a:t> stor bokstav.</a:t>
            </a:r>
          </a:p>
          <a:p>
            <a:r>
              <a:rPr lang="nb-NO" dirty="0" smtClean="0"/>
              <a:t>To linjer er parallelle når avstanden mellom </a:t>
            </a:r>
            <a:r>
              <a:rPr lang="nb-NO" dirty="0" err="1" smtClean="0"/>
              <a:t>dei</a:t>
            </a:r>
            <a:r>
              <a:rPr lang="nb-NO" dirty="0" smtClean="0"/>
              <a:t> heile tida er den same.</a:t>
            </a:r>
          </a:p>
          <a:p>
            <a:r>
              <a:rPr lang="nb-NO" dirty="0" err="1" smtClean="0"/>
              <a:t>Ein</a:t>
            </a:r>
            <a:r>
              <a:rPr lang="nb-NO" dirty="0" smtClean="0"/>
              <a:t> vinkel har to </a:t>
            </a:r>
            <a:r>
              <a:rPr lang="nb-NO" b="1" dirty="0" smtClean="0"/>
              <a:t>vinkelbein</a:t>
            </a:r>
          </a:p>
          <a:p>
            <a:r>
              <a:rPr lang="nb-NO" dirty="0" smtClean="0"/>
              <a:t>Vinkelbeina </a:t>
            </a:r>
            <a:r>
              <a:rPr lang="nb-NO" dirty="0" err="1" smtClean="0"/>
              <a:t>møtast</a:t>
            </a:r>
            <a:r>
              <a:rPr lang="nb-NO" dirty="0" smtClean="0"/>
              <a:t> i toppunktet</a:t>
            </a:r>
          </a:p>
          <a:p>
            <a:r>
              <a:rPr lang="nb-NO" dirty="0" smtClean="0"/>
              <a:t>Vinkelen får </a:t>
            </a:r>
            <a:r>
              <a:rPr lang="nb-NO" dirty="0" err="1" smtClean="0"/>
              <a:t>namn</a:t>
            </a:r>
            <a:r>
              <a:rPr lang="nb-NO" dirty="0" smtClean="0"/>
              <a:t> på tre </a:t>
            </a:r>
            <a:r>
              <a:rPr lang="nb-NO" dirty="0" err="1" smtClean="0"/>
              <a:t>måtar</a:t>
            </a:r>
            <a:r>
              <a:rPr lang="nb-NO" smtClean="0"/>
              <a:t>.</a:t>
            </a:r>
            <a:endParaRPr lang="nb-N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168</Words>
  <Application>Microsoft Office PowerPoint</Application>
  <PresentationFormat>Skjermfremvisning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7" baseType="lpstr">
      <vt:lpstr>Office-tema</vt:lpstr>
      <vt:lpstr>Målestokk</vt:lpstr>
      <vt:lpstr>Lysbilde 2</vt:lpstr>
      <vt:lpstr>Lysbilde 3</vt:lpstr>
      <vt:lpstr>Lysbilde 4</vt:lpstr>
      <vt:lpstr>Linjer, hjørne og vinklar</vt:lpstr>
      <vt:lpstr>Lysbilde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Målestokk</dc:title>
  <dc:creator>Frode Løvlid</dc:creator>
  <cp:lastModifiedBy>Frode Løvlid</cp:lastModifiedBy>
  <cp:revision>2</cp:revision>
  <dcterms:created xsi:type="dcterms:W3CDTF">2014-08-18T12:31:38Z</dcterms:created>
  <dcterms:modified xsi:type="dcterms:W3CDTF">2014-08-18T12:43:15Z</dcterms:modified>
</cp:coreProperties>
</file>