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78124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30923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602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1460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847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71938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7965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5757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6055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6973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5724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3367C-7C36-4CEF-93A2-03358587DCA5}" type="datetimeFigureOut">
              <a:rPr lang="nn-NO" smtClean="0"/>
              <a:t>15.09.2019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F54CC-D2BD-4AC3-A90B-61C1573459A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18674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232974"/>
              </p:ext>
            </p:extLst>
          </p:nvPr>
        </p:nvGraphicFramePr>
        <p:xfrm>
          <a:off x="2010294" y="1393363"/>
          <a:ext cx="8128002" cy="428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10330816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6142526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69938969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9524159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01271325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4926443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n-NO" dirty="0" smtClean="0"/>
                        <a:t>Time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Måndag 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Tysdag 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Onsdag 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Torsdag</a:t>
                      </a:r>
                      <a:endParaRPr lang="nn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dirty="0" smtClean="0"/>
                        <a:t>Fredag</a:t>
                      </a:r>
                      <a:endParaRPr lang="nn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4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1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Matematikk 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Matematikk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Engelsk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Norsk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Engelsk/Mat</a:t>
                      </a:r>
                      <a:r>
                        <a:rPr lang="nn-NO" sz="1400" baseline="0" dirty="0" smtClean="0"/>
                        <a:t> og helse</a:t>
                      </a:r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58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Frukt 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26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2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Norsk 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KRLE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Naturfag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KRLE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Engelsk/Mat</a:t>
                      </a:r>
                      <a:r>
                        <a:rPr lang="nn-NO" sz="1400" baseline="0" dirty="0" smtClean="0"/>
                        <a:t> og helse</a:t>
                      </a:r>
                      <a:endParaRPr lang="nn-NO" sz="1400" dirty="0" smtClean="0"/>
                    </a:p>
                    <a:p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54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3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Kunst</a:t>
                      </a:r>
                      <a:r>
                        <a:rPr lang="nn-NO" sz="1400" baseline="0" dirty="0" smtClean="0">
                          <a:solidFill>
                            <a:srgbClr val="FF0000"/>
                          </a:solidFill>
                        </a:rPr>
                        <a:t> og handtverk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Norsk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Samfunnsfag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Engelsk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Matematikk/</a:t>
                      </a:r>
                    </a:p>
                    <a:p>
                      <a:r>
                        <a:rPr lang="nn-NO" sz="1400" dirty="0" smtClean="0"/>
                        <a:t>Mat og helse</a:t>
                      </a:r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323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Mat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762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4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Kunst og handtverk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Musikk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Musikk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Naturfag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Matematikk/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n-NO" sz="1400" dirty="0" smtClean="0"/>
                        <a:t>Mat og helse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934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5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err="1" smtClean="0">
                          <a:solidFill>
                            <a:srgbClr val="FF0000"/>
                          </a:solidFill>
                        </a:rPr>
                        <a:t>Kr.øving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Samfunnsfag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Norsk</a:t>
                      </a:r>
                      <a:endParaRPr lang="nn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Kroppsøving/Samfunnsfag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/>
                        <a:t>Norsk</a:t>
                      </a:r>
                      <a:endParaRPr lang="nn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949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n-NO" sz="1400" b="1" dirty="0" smtClean="0"/>
                        <a:t>6</a:t>
                      </a:r>
                      <a:endParaRPr lang="nn-N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Leksetid</a:t>
                      </a:r>
                      <a:endParaRPr lang="nn-NO" sz="14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Leksetid</a:t>
                      </a:r>
                      <a:endParaRPr lang="nn-NO" sz="14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chemeClr val="tx1"/>
                          </a:solidFill>
                        </a:rPr>
                        <a:t>Matematikk</a:t>
                      </a:r>
                      <a:endParaRPr lang="nn-NO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Kroppsøving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n-NO" sz="1400" dirty="0" smtClean="0">
                          <a:solidFill>
                            <a:srgbClr val="FF0000"/>
                          </a:solidFill>
                        </a:rPr>
                        <a:t>Naturfag</a:t>
                      </a:r>
                      <a:endParaRPr lang="nn-NO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35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465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SSIKT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Janne Katrin Kvalsvik</dc:creator>
  <cp:lastModifiedBy>Janne Katrin Kvalsvik</cp:lastModifiedBy>
  <cp:revision>1</cp:revision>
  <dcterms:created xsi:type="dcterms:W3CDTF">2019-09-15T09:37:50Z</dcterms:created>
  <dcterms:modified xsi:type="dcterms:W3CDTF">2019-09-15T09:38:25Z</dcterms:modified>
</cp:coreProperties>
</file>