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020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9"/>
          <p:cNvSpPr>
            <a:spLocks/>
          </p:cNvSpPr>
          <p:nvPr userDrawn="1"/>
        </p:nvSpPr>
        <p:spPr bwMode="auto">
          <a:xfrm flipH="1">
            <a:off x="1143000" y="-762000"/>
            <a:ext cx="8001000" cy="2590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 flipH="1">
            <a:off x="1600200" y="-762000"/>
            <a:ext cx="7543800" cy="24384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9"/>
          <p:cNvSpPr>
            <a:spLocks/>
          </p:cNvSpPr>
          <p:nvPr userDrawn="1"/>
        </p:nvSpPr>
        <p:spPr bwMode="auto">
          <a:xfrm flipV="1">
            <a:off x="0" y="3048000"/>
            <a:ext cx="8839200" cy="3429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8"/>
          <p:cNvSpPr>
            <a:spLocks/>
          </p:cNvSpPr>
          <p:nvPr userDrawn="1"/>
        </p:nvSpPr>
        <p:spPr bwMode="auto">
          <a:xfrm flipV="1">
            <a:off x="-1" y="3021106"/>
            <a:ext cx="8334103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2571744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860" y="4071942"/>
            <a:ext cx="6400800" cy="642942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0" y="3048000"/>
            <a:ext cx="8839200" cy="3429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54DA-197C-42E2-B40E-65295D53AF53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H="1">
            <a:off x="1143000" y="-762000"/>
            <a:ext cx="8001000" cy="2590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 flipH="1">
            <a:off x="1600200" y="-762000"/>
            <a:ext cx="7543800" cy="24384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 flipV="1">
            <a:off x="-1" y="3021106"/>
            <a:ext cx="8334103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Business Communication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Company Name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65292" y="541194"/>
            <a:ext cx="8427230" cy="530352"/>
          </a:xfrm>
        </p:spPr>
        <p:txBody>
          <a:bodyPr>
            <a:noAutofit/>
          </a:bodyPr>
          <a:lstStyle/>
          <a:p>
            <a:pPr defTabSz="914400">
              <a:spcBef>
                <a:spcPts val="0"/>
              </a:spcBef>
              <a:buNone/>
            </a:pPr>
            <a:r>
              <a:rPr lang="nb-NO" sz="8000" noProof="1" smtClean="0"/>
              <a:t>ARBEIDSLIVSFAG</a:t>
            </a:r>
            <a:r>
              <a:rPr lang="nb-NO" sz="4000" noProof="1" smtClean="0"/>
              <a:t> </a:t>
            </a:r>
            <a:endParaRPr lang="nb-NO" sz="4000" noProof="1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57356" y="1255574"/>
            <a:ext cx="7135166" cy="530352"/>
          </a:xfrm>
        </p:spPr>
        <p:txBody>
          <a:bodyPr>
            <a:noAutofit/>
          </a:bodyPr>
          <a:lstStyle/>
          <a:p>
            <a:r>
              <a:rPr lang="nb-NO" noProof="1" smtClean="0">
                <a:solidFill>
                  <a:schemeClr val="accent3">
                    <a:lumMod val="75000"/>
                  </a:schemeClr>
                </a:solidFill>
              </a:rPr>
              <a:t>Åheim skule 2010 - 2013 </a:t>
            </a:r>
            <a:endParaRPr lang="nb-NO" noProof="1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Skuleåret</a:t>
            </a:r>
            <a:r>
              <a:rPr lang="nb-NO" dirty="0" smtClean="0"/>
              <a:t> 2010 -2011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52936"/>
          </a:xfrm>
        </p:spPr>
        <p:txBody>
          <a:bodyPr>
            <a:normAutofit/>
          </a:bodyPr>
          <a:lstStyle/>
          <a:p>
            <a:pPr algn="l"/>
            <a:r>
              <a:rPr lang="nb-NO" dirty="0" smtClean="0"/>
              <a:t>Bygg- og anleggsteknikk</a:t>
            </a:r>
          </a:p>
          <a:p>
            <a:pPr algn="l"/>
            <a:r>
              <a:rPr lang="nb-NO" dirty="0" smtClean="0"/>
              <a:t>	</a:t>
            </a:r>
            <a:r>
              <a:rPr lang="nb-NO" dirty="0" smtClean="0"/>
              <a:t>	</a:t>
            </a:r>
            <a:r>
              <a:rPr lang="nb-NO" sz="2800" dirty="0" smtClean="0"/>
              <a:t>Bordtennisbord</a:t>
            </a:r>
          </a:p>
          <a:p>
            <a:pPr algn="l"/>
            <a:endParaRPr lang="nb-NO" dirty="0" smtClean="0"/>
          </a:p>
          <a:p>
            <a:pPr algn="l"/>
            <a:r>
              <a:rPr lang="nb-NO" dirty="0" smtClean="0"/>
              <a:t>Elektrofag</a:t>
            </a:r>
          </a:p>
          <a:p>
            <a:pPr algn="l"/>
            <a:r>
              <a:rPr lang="nb-NO" dirty="0" smtClean="0"/>
              <a:t>	</a:t>
            </a:r>
            <a:r>
              <a:rPr lang="nb-NO" dirty="0" smtClean="0"/>
              <a:t>	</a:t>
            </a:r>
            <a:r>
              <a:rPr lang="nb-NO" sz="2800" dirty="0" smtClean="0"/>
              <a:t>Ulike produkt, gjenbruk, teori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Skuleåret</a:t>
            </a:r>
            <a:r>
              <a:rPr lang="nb-NO" dirty="0" smtClean="0"/>
              <a:t> 2011-12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919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nb-NO" sz="5100" dirty="0" smtClean="0"/>
              <a:t>Design og handverk</a:t>
            </a:r>
          </a:p>
          <a:p>
            <a:pPr algn="l"/>
            <a:r>
              <a:rPr lang="nb-NO" dirty="0" smtClean="0"/>
              <a:t>		</a:t>
            </a:r>
            <a:r>
              <a:rPr lang="nb-NO" sz="3300" dirty="0" smtClean="0"/>
              <a:t>Glasmaling, veggmaling, sydd gardiner, </a:t>
            </a:r>
          </a:p>
          <a:p>
            <a:pPr algn="l"/>
            <a:r>
              <a:rPr lang="nb-NO" sz="3300" dirty="0" smtClean="0"/>
              <a:t> </a:t>
            </a:r>
            <a:r>
              <a:rPr lang="nb-NO" sz="3300" dirty="0" smtClean="0"/>
              <a:t> 		laga brosjyre</a:t>
            </a:r>
          </a:p>
          <a:p>
            <a:pPr algn="l"/>
            <a:endParaRPr lang="nb-NO" sz="2800" dirty="0" smtClean="0"/>
          </a:p>
          <a:p>
            <a:pPr algn="l"/>
            <a:r>
              <a:rPr lang="nb-NO" sz="5100" dirty="0" smtClean="0"/>
              <a:t>Helse- og sosialfag</a:t>
            </a:r>
          </a:p>
          <a:p>
            <a:pPr algn="l"/>
            <a:r>
              <a:rPr lang="nb-NO" sz="2800" dirty="0" smtClean="0"/>
              <a:t>	</a:t>
            </a:r>
            <a:r>
              <a:rPr lang="nb-NO" sz="2800" dirty="0" smtClean="0"/>
              <a:t>	</a:t>
            </a:r>
            <a:r>
              <a:rPr lang="nb-NO" sz="3300" dirty="0" smtClean="0"/>
              <a:t>Opplegg i barnehagen, 3.-4.kl og </a:t>
            </a:r>
            <a:r>
              <a:rPr lang="nb-NO" sz="3300" dirty="0" err="1" smtClean="0"/>
              <a:t>dei</a:t>
            </a:r>
            <a:r>
              <a:rPr lang="nb-NO" sz="3300" dirty="0" smtClean="0"/>
              <a:t> eldre på </a:t>
            </a:r>
            <a:r>
              <a:rPr lang="nb-NO" sz="3300" dirty="0" err="1" smtClean="0"/>
              <a:t>Åheimtun</a:t>
            </a:r>
            <a:r>
              <a:rPr lang="nb-NO" sz="3300" dirty="0" smtClean="0"/>
              <a:t>.</a:t>
            </a:r>
          </a:p>
          <a:p>
            <a:pPr algn="l"/>
            <a:r>
              <a:rPr lang="nb-NO" sz="3300" dirty="0" smtClean="0"/>
              <a:t>	</a:t>
            </a:r>
            <a:r>
              <a:rPr lang="nb-NO" sz="3300" dirty="0" smtClean="0"/>
              <a:t>	Kurs i førstehjelp og sansekurs</a:t>
            </a:r>
          </a:p>
          <a:p>
            <a:pPr algn="l"/>
            <a:r>
              <a:rPr lang="nb-NO" sz="3300" dirty="0" smtClean="0"/>
              <a:t>	</a:t>
            </a:r>
            <a:r>
              <a:rPr lang="nb-NO" sz="3300" dirty="0" smtClean="0"/>
              <a:t>		</a:t>
            </a:r>
          </a:p>
          <a:p>
            <a:pPr algn="l"/>
            <a:r>
              <a:rPr lang="nb-NO" sz="2800" dirty="0" smtClean="0"/>
              <a:t>	</a:t>
            </a:r>
            <a:r>
              <a:rPr lang="nb-NO" sz="2800" dirty="0" smtClean="0"/>
              <a:t>	</a:t>
            </a:r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Skuleåret</a:t>
            </a:r>
            <a:r>
              <a:rPr lang="nb-NO" dirty="0" smtClean="0"/>
              <a:t> 2012-13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92895"/>
          </a:xfrm>
        </p:spPr>
        <p:txBody>
          <a:bodyPr/>
          <a:lstStyle/>
          <a:p>
            <a:pPr algn="l"/>
            <a:r>
              <a:rPr lang="nb-NO" dirty="0" smtClean="0"/>
              <a:t>Bygg- og anleggsteknikk</a:t>
            </a:r>
          </a:p>
          <a:p>
            <a:pPr algn="l"/>
            <a:r>
              <a:rPr lang="nb-NO" dirty="0" smtClean="0"/>
              <a:t>	</a:t>
            </a:r>
            <a:r>
              <a:rPr lang="nb-NO" dirty="0" smtClean="0"/>
              <a:t>	</a:t>
            </a:r>
            <a:r>
              <a:rPr lang="nb-NO" sz="2000" dirty="0" smtClean="0"/>
              <a:t>Renovere </a:t>
            </a:r>
            <a:r>
              <a:rPr lang="nb-NO" sz="2000" dirty="0" err="1" smtClean="0"/>
              <a:t>skulekjøkkenet</a:t>
            </a:r>
            <a:endParaRPr lang="nb-NO" sz="2000" dirty="0" smtClean="0"/>
          </a:p>
          <a:p>
            <a:pPr algn="l"/>
            <a:r>
              <a:rPr lang="nb-NO" dirty="0" smtClean="0"/>
              <a:t>Restaurant- og matfag</a:t>
            </a:r>
          </a:p>
          <a:p>
            <a:pPr algn="l"/>
            <a:r>
              <a:rPr lang="nb-NO" dirty="0" smtClean="0"/>
              <a:t>	</a:t>
            </a:r>
            <a:r>
              <a:rPr lang="nb-NO" dirty="0" smtClean="0"/>
              <a:t>	</a:t>
            </a:r>
            <a:r>
              <a:rPr lang="nb-NO" sz="2000" dirty="0" smtClean="0"/>
              <a:t>Opplegg knytt til fagplan i vgs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rgWaveDesignSlide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D267936-D6B8-445C-B3C1-6EBD39F58C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BurgWaveDesignSlides</Template>
  <TotalTime>23</TotalTime>
  <Words>23</Words>
  <Application>Microsoft Office PowerPoint</Application>
  <PresentationFormat>Skjermfremvisning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BurgWaveDesignSlides</vt:lpstr>
      <vt:lpstr>ARBEIDSLIVSFAG </vt:lpstr>
      <vt:lpstr>Skuleåret 2010 -2011</vt:lpstr>
      <vt:lpstr>Skuleåret 2011-12</vt:lpstr>
      <vt:lpstr>Skuleåret 2012-13</vt:lpstr>
    </vt:vector>
  </TitlesOfParts>
  <Company>Vanylven Kommune'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ARBEIDSLIVSFAG</dc:title>
  <dc:creator>Vanylven Kommune</dc:creator>
  <cp:lastModifiedBy>Vanylven Kommune</cp:lastModifiedBy>
  <cp:revision>3</cp:revision>
  <dcterms:created xsi:type="dcterms:W3CDTF">2012-08-04T21:08:40Z</dcterms:created>
  <dcterms:modified xsi:type="dcterms:W3CDTF">2012-08-04T21:31:47Z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TC103852699990</vt:lpwstr>
  </property>
</Properties>
</file>