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79" autoAdjust="0"/>
    <p:restoredTop sz="94660"/>
  </p:normalViewPr>
  <p:slideViewPr>
    <p:cSldViewPr>
      <p:cViewPr varScale="1">
        <p:scale>
          <a:sx n="68" d="100"/>
          <a:sy n="68" d="100"/>
        </p:scale>
        <p:origin x="-11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nb-NO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Klikk ikonet for å legge til et bilde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018713-1A3A-49E5-ADD6-E85DB9F3EC92}" type="datetimeFigureOut">
              <a:rPr lang="nb-NO" smtClean="0"/>
              <a:t>02.11.2011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AC81A00-2BD8-4A9D-A0DB-9F84F4E7F17D}" type="slidenum">
              <a:rPr lang="nb-NO" smtClean="0"/>
              <a:t>‹#›</a:t>
            </a:fld>
            <a:endParaRPr lang="nb-N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23Ti79qBaM8&amp;feature=relate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Thomas Alva Edison</a:t>
            </a:r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11" name="Plassholder for innhold 10" descr="Toma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700808"/>
            <a:ext cx="3888432" cy="4424767"/>
          </a:xfrm>
        </p:spPr>
      </p:pic>
      <p:sp>
        <p:nvSpPr>
          <p:cNvPr id="12" name="TekstSylinder 11"/>
          <p:cNvSpPr txBox="1"/>
          <p:nvPr/>
        </p:nvSpPr>
        <p:spPr>
          <a:xfrm>
            <a:off x="611560" y="616530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Laga av Kristina og Sara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Tomas Alva Edison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b-NO" dirty="0" smtClean="0"/>
              <a:t>Han vart fødd i 1847 i USA.      </a:t>
            </a:r>
          </a:p>
          <a:p>
            <a:r>
              <a:rPr lang="nb-NO" dirty="0" smtClean="0"/>
              <a:t>Han </a:t>
            </a:r>
            <a:r>
              <a:rPr lang="nb-NO" dirty="0" err="1" smtClean="0"/>
              <a:t>døydde</a:t>
            </a:r>
            <a:r>
              <a:rPr lang="nb-NO" dirty="0" smtClean="0"/>
              <a:t> i 1931.</a:t>
            </a:r>
          </a:p>
          <a:p>
            <a:r>
              <a:rPr lang="nb-NO" dirty="0" smtClean="0"/>
              <a:t>84 år gammal. </a:t>
            </a:r>
            <a:endParaRPr lang="nb-NO" dirty="0"/>
          </a:p>
        </p:txBody>
      </p:sp>
      <p:pic>
        <p:nvPicPr>
          <p:cNvPr id="7" name="Plassholder for innhold 6" descr="Tomas2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563618" y="2365630"/>
            <a:ext cx="4047470" cy="394369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Edison si kone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Mary </a:t>
            </a:r>
            <a:r>
              <a:rPr lang="nb-NO" dirty="0" err="1" smtClean="0">
                <a:solidFill>
                  <a:schemeClr val="bg1"/>
                </a:solidFill>
              </a:rPr>
              <a:t>stilwell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67544" y="2420888"/>
            <a:ext cx="4040188" cy="3763963"/>
          </a:xfrm>
        </p:spPr>
        <p:txBody>
          <a:bodyPr/>
          <a:lstStyle/>
          <a:p>
            <a:pPr>
              <a:buNone/>
            </a:pPr>
            <a:r>
              <a:rPr lang="nb-NO" dirty="0" smtClean="0"/>
              <a:t>Mary giftet seg med Edison 25 desember i 1871 og fikk tre barn</a:t>
            </a:r>
          </a:p>
          <a:p>
            <a:pPr>
              <a:buNone/>
            </a:pPr>
            <a:r>
              <a:rPr lang="nb-NO" dirty="0" smtClean="0"/>
              <a:t>Mary dødde i 1884</a:t>
            </a:r>
          </a:p>
          <a:p>
            <a:pPr>
              <a:buNone/>
            </a:pPr>
            <a:endParaRPr lang="nb-NO" dirty="0" smtClean="0"/>
          </a:p>
          <a:p>
            <a:pPr>
              <a:buNone/>
            </a:pPr>
            <a:endParaRPr lang="nb-NO" dirty="0"/>
          </a:p>
        </p:txBody>
      </p:sp>
      <p:pic>
        <p:nvPicPr>
          <p:cNvPr id="7" name="Plassholder for innhold 6" descr="Mary1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348880"/>
            <a:ext cx="3456384" cy="426563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Edison sine </a:t>
            </a:r>
            <a:r>
              <a:rPr lang="nb-NO" dirty="0" err="1" smtClean="0">
                <a:solidFill>
                  <a:schemeClr val="bg1"/>
                </a:solidFill>
              </a:rPr>
              <a:t>born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</a:rPr>
              <a:t>MARY ESTELLA EDISON</a:t>
            </a:r>
            <a:endParaRPr lang="nb-NO" sz="2000" b="1" dirty="0">
              <a:solidFill>
                <a:schemeClr val="bg1"/>
              </a:solidFill>
            </a:endParaRP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2000" b="1" dirty="0" smtClean="0">
                <a:solidFill>
                  <a:schemeClr val="bg1"/>
                </a:solidFill>
              </a:rPr>
              <a:t>Thomas </a:t>
            </a:r>
            <a:r>
              <a:rPr lang="nb-NO" sz="2000" b="1" dirty="0" err="1" smtClean="0">
                <a:solidFill>
                  <a:schemeClr val="bg1"/>
                </a:solidFill>
              </a:rPr>
              <a:t>alva</a:t>
            </a:r>
            <a:r>
              <a:rPr lang="nb-NO" sz="2000" b="1" dirty="0" smtClean="0">
                <a:solidFill>
                  <a:schemeClr val="bg1"/>
                </a:solidFill>
              </a:rPr>
              <a:t> </a:t>
            </a:r>
            <a:r>
              <a:rPr lang="nb-NO" sz="2000" b="1" dirty="0" err="1" smtClean="0">
                <a:solidFill>
                  <a:schemeClr val="bg1"/>
                </a:solidFill>
              </a:rPr>
              <a:t>edison</a:t>
            </a:r>
            <a:r>
              <a:rPr lang="nb-NO" sz="2000" b="1" dirty="0" smtClean="0">
                <a:solidFill>
                  <a:schemeClr val="bg1"/>
                </a:solidFill>
              </a:rPr>
              <a:t> jr.</a:t>
            </a:r>
            <a:endParaRPr lang="nb-NO" sz="2000" b="1" dirty="0">
              <a:solidFill>
                <a:schemeClr val="bg1"/>
              </a:solidFill>
            </a:endParaRPr>
          </a:p>
        </p:txBody>
      </p:sp>
      <p:pic>
        <p:nvPicPr>
          <p:cNvPr id="8" name="Plassholder for innhold 7" descr="marion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971601" y="2053138"/>
            <a:ext cx="2875380" cy="4184174"/>
          </a:xfrm>
        </p:spPr>
      </p:pic>
      <p:pic>
        <p:nvPicPr>
          <p:cNvPr id="10" name="Plassholder for innhold 9" descr="thomas jr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575877" y="2362201"/>
            <a:ext cx="2164476" cy="373703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Thomas sine </a:t>
            </a:r>
            <a:r>
              <a:rPr lang="nb-NO" dirty="0" err="1" smtClean="0">
                <a:solidFill>
                  <a:schemeClr val="bg1"/>
                </a:solidFill>
              </a:rPr>
              <a:t>born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b-NO" b="1" dirty="0" smtClean="0">
                <a:solidFill>
                  <a:schemeClr val="bg1"/>
                </a:solidFill>
              </a:rPr>
              <a:t>William Leslie Edison</a:t>
            </a:r>
          </a:p>
          <a:p>
            <a:pPr algn="ctr">
              <a:buNone/>
            </a:pPr>
            <a:endParaRPr lang="nb-NO" b="1" dirty="0">
              <a:solidFill>
                <a:schemeClr val="bg1"/>
              </a:solidFill>
            </a:endParaRPr>
          </a:p>
        </p:txBody>
      </p:sp>
      <p:pic>
        <p:nvPicPr>
          <p:cNvPr id="4" name="Bilde 3" descr="willia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060848"/>
            <a:ext cx="3065621" cy="4338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Familien til Edison</a:t>
            </a:r>
            <a:endParaRPr lang="nb-NO" dirty="0">
              <a:solidFill>
                <a:schemeClr val="bg1"/>
              </a:solidFill>
            </a:endParaRPr>
          </a:p>
        </p:txBody>
      </p:sp>
      <p:pic>
        <p:nvPicPr>
          <p:cNvPr id="4" name="Plassholder for innhold 3" descr="famili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325785"/>
            <a:ext cx="6768752" cy="53716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6000" dirty="0" err="1" smtClean="0">
                <a:solidFill>
                  <a:schemeClr val="bg1"/>
                </a:solidFill>
              </a:rPr>
              <a:t>Oppfinningar</a:t>
            </a:r>
            <a:endParaRPr lang="nb-NO" sz="6000" dirty="0">
              <a:solidFill>
                <a:schemeClr val="bg1"/>
              </a:solidFill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Edison </a:t>
            </a:r>
            <a:r>
              <a:rPr lang="nb-NO" dirty="0" err="1" smtClean="0"/>
              <a:t>fann</a:t>
            </a:r>
            <a:r>
              <a:rPr lang="nb-NO" dirty="0" smtClean="0"/>
              <a:t> opp:</a:t>
            </a:r>
          </a:p>
          <a:p>
            <a:r>
              <a:rPr lang="nb-NO" dirty="0" smtClean="0"/>
              <a:t>Lyspære</a:t>
            </a:r>
          </a:p>
          <a:p>
            <a:r>
              <a:rPr lang="nb-NO" dirty="0" smtClean="0"/>
              <a:t>Grammofonen</a:t>
            </a:r>
            <a:endParaRPr lang="nb-NO" dirty="0" smtClean="0"/>
          </a:p>
          <a:p>
            <a:r>
              <a:rPr lang="nb-NO" dirty="0" smtClean="0"/>
              <a:t> Kino</a:t>
            </a:r>
          </a:p>
          <a:p>
            <a:r>
              <a:rPr lang="nb-NO" dirty="0" smtClean="0"/>
              <a:t> </a:t>
            </a:r>
            <a:r>
              <a:rPr lang="nb-NO" dirty="0" err="1" smtClean="0"/>
              <a:t>T</a:t>
            </a:r>
            <a:r>
              <a:rPr lang="nb-NO" dirty="0" err="1" smtClean="0"/>
              <a:t>rikkar</a:t>
            </a:r>
            <a:endParaRPr lang="nb-NO" dirty="0" smtClean="0"/>
          </a:p>
          <a:p>
            <a:r>
              <a:rPr lang="nb-NO" dirty="0" smtClean="0"/>
              <a:t> </a:t>
            </a:r>
            <a:r>
              <a:rPr lang="nb-NO" dirty="0" err="1" smtClean="0"/>
              <a:t>B</a:t>
            </a:r>
            <a:r>
              <a:rPr lang="nb-NO" dirty="0" err="1" smtClean="0"/>
              <a:t>ilar</a:t>
            </a:r>
            <a:r>
              <a:rPr lang="nb-NO" dirty="0" smtClean="0"/>
              <a:t> </a:t>
            </a:r>
          </a:p>
          <a:p>
            <a:r>
              <a:rPr lang="nb-NO" dirty="0" smtClean="0"/>
              <a:t>Lokomotiv</a:t>
            </a:r>
          </a:p>
          <a:p>
            <a:r>
              <a:rPr lang="nb-NO" dirty="0" smtClean="0"/>
              <a:t> </a:t>
            </a:r>
            <a:r>
              <a:rPr lang="nb-NO" dirty="0" err="1" smtClean="0"/>
              <a:t>Symaskin</a:t>
            </a:r>
            <a:endParaRPr lang="nb-NO" dirty="0" smtClean="0"/>
          </a:p>
          <a:p>
            <a:r>
              <a:rPr lang="nb-NO" dirty="0" smtClean="0"/>
              <a:t> Pluss </a:t>
            </a:r>
            <a:r>
              <a:rPr lang="nb-NO" dirty="0" err="1" smtClean="0"/>
              <a:t>eit</a:t>
            </a:r>
            <a:r>
              <a:rPr lang="nb-NO" dirty="0" smtClean="0"/>
              <a:t> tusen og nitti ting til.</a:t>
            </a:r>
            <a:endParaRPr lang="nb-NO" dirty="0"/>
          </a:p>
        </p:txBody>
      </p:sp>
      <p:pic>
        <p:nvPicPr>
          <p:cNvPr id="6" name="Plassholder for innhold 5" descr="lyspær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940152" y="1556792"/>
            <a:ext cx="1728192" cy="2304256"/>
          </a:xfrm>
        </p:spPr>
      </p:pic>
      <p:pic>
        <p:nvPicPr>
          <p:cNvPr id="7" name="Bilde 6" descr="grammof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149080"/>
            <a:ext cx="2376264" cy="2421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Film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hlinkClick r:id="rId2"/>
              </a:rPr>
              <a:t>http://www.youtube.com/watch?v=23Ti79qBaM8&amp;feature=related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4" name="Bilde 3" descr="Toma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3" y="2705100"/>
            <a:ext cx="4098770" cy="39936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piss">
  <a:themeElements>
    <a:clrScheme name="Spis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pis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pis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169</TotalTime>
  <Words>99</Words>
  <Application>Microsoft Office PowerPoint</Application>
  <PresentationFormat>Skjermfremvisning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Spiss</vt:lpstr>
      <vt:lpstr>Thomas Alva Edison</vt:lpstr>
      <vt:lpstr>Tomas Alva Edison</vt:lpstr>
      <vt:lpstr>Edison si kone</vt:lpstr>
      <vt:lpstr>Edison sine born</vt:lpstr>
      <vt:lpstr>Thomas sine born</vt:lpstr>
      <vt:lpstr>Familien til Edison</vt:lpstr>
      <vt:lpstr>Oppfinningar</vt:lpstr>
      <vt:lpstr>Film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Alva Edison</dc:title>
  <dc:creator>Vanylven Kommune</dc:creator>
  <cp:lastModifiedBy>Vanylven Kommune</cp:lastModifiedBy>
  <cp:revision>25</cp:revision>
  <dcterms:created xsi:type="dcterms:W3CDTF">2011-11-02T08:55:34Z</dcterms:created>
  <dcterms:modified xsi:type="dcterms:W3CDTF">2011-11-02T11:44:39Z</dcterms:modified>
</cp:coreProperties>
</file>