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Tit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cxnSp>
        <p:nvCxnSpPr>
          <p:cNvPr id="8" name="Rett linj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lassholder for dato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15" name="Plassholder for lysbilde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Plassholder for bunn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cxnSp>
        <p:nvCxnSpPr>
          <p:cNvPr id="7" name="Rett linj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2" name="Plassholder for innhol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34" name="Plassholder for innhol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cxnSp>
        <p:nvCxnSpPr>
          <p:cNvPr id="10" name="Rett linj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ssholder for innhol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1" name="Tit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24" name="Plassholder for dato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B8E74F-2270-4431-B2C9-BF4E73626830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2" name="Plassholder for lysbilde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E807509-27DB-4250-8649-CDEB987F1F5C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tit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Jødedommen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Meir</a:t>
            </a:r>
            <a:r>
              <a:rPr lang="nb-NO" dirty="0" smtClean="0"/>
              <a:t> enn religion – </a:t>
            </a:r>
            <a:r>
              <a:rPr lang="nb-NO" dirty="0" err="1" smtClean="0"/>
              <a:t>jødane</a:t>
            </a:r>
            <a:r>
              <a:rPr lang="nb-NO" dirty="0" smtClean="0"/>
              <a:t> </a:t>
            </a:r>
            <a:r>
              <a:rPr lang="nb-NO" dirty="0" err="1" smtClean="0"/>
              <a:t>reknar</a:t>
            </a:r>
            <a:r>
              <a:rPr lang="nb-NO" dirty="0" smtClean="0"/>
              <a:t> seg også som </a:t>
            </a:r>
            <a:r>
              <a:rPr lang="nb-NO" dirty="0" err="1" smtClean="0"/>
              <a:t>eit</a:t>
            </a:r>
            <a:r>
              <a:rPr lang="nb-NO" dirty="0" smtClean="0"/>
              <a:t> folk</a:t>
            </a:r>
          </a:p>
          <a:p>
            <a:r>
              <a:rPr lang="nb-NO" dirty="0" err="1" smtClean="0"/>
              <a:t>Jødane</a:t>
            </a:r>
            <a:r>
              <a:rPr lang="nb-NO" dirty="0" smtClean="0"/>
              <a:t> trekk røta sine tilbake til Abraham</a:t>
            </a:r>
          </a:p>
          <a:p>
            <a:r>
              <a:rPr lang="nb-NO" dirty="0" smtClean="0"/>
              <a:t>Mange jøder er sekulære (</a:t>
            </a:r>
            <a:r>
              <a:rPr lang="nb-NO" dirty="0" err="1" smtClean="0"/>
              <a:t>verdsleg</a:t>
            </a:r>
            <a:r>
              <a:rPr lang="nb-NO" dirty="0" smtClean="0"/>
              <a:t>, mindre religiøse)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jøde er </a:t>
            </a:r>
            <a:r>
              <a:rPr lang="nb-NO" dirty="0" err="1" smtClean="0"/>
              <a:t>ein</a:t>
            </a:r>
            <a:r>
              <a:rPr lang="nb-NO" dirty="0" smtClean="0"/>
              <a:t> person som har jødisk mor.</a:t>
            </a:r>
          </a:p>
          <a:p>
            <a:r>
              <a:rPr lang="nb-NO" dirty="0" smtClean="0"/>
              <a:t>Det 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del av folket, kan ofte virke som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viktigare</a:t>
            </a:r>
            <a:r>
              <a:rPr lang="nb-NO" dirty="0" smtClean="0"/>
              <a:t> del av identiteten enn sjølve religionen.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Folket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Jødane</a:t>
            </a:r>
            <a:r>
              <a:rPr lang="nb-NO" dirty="0" smtClean="0"/>
              <a:t> sjølve </a:t>
            </a:r>
            <a:r>
              <a:rPr lang="nb-NO" dirty="0" err="1" smtClean="0"/>
              <a:t>reknar</a:t>
            </a:r>
            <a:r>
              <a:rPr lang="nb-NO" dirty="0" smtClean="0"/>
              <a:t> mosebøkene som </a:t>
            </a:r>
            <a:r>
              <a:rPr lang="nb-NO" dirty="0" err="1" smtClean="0"/>
              <a:t>deira</a:t>
            </a:r>
            <a:r>
              <a:rPr lang="nb-NO" dirty="0" smtClean="0"/>
              <a:t> historie og som </a:t>
            </a:r>
            <a:r>
              <a:rPr lang="nb-NO" dirty="0" err="1" smtClean="0"/>
              <a:t>openbart</a:t>
            </a:r>
            <a:r>
              <a:rPr lang="nb-NO" dirty="0" smtClean="0"/>
              <a:t> frå Gud. (toraen)</a:t>
            </a:r>
          </a:p>
          <a:p>
            <a:r>
              <a:rPr lang="nb-NO" dirty="0" err="1" smtClean="0"/>
              <a:t>Dei</a:t>
            </a:r>
            <a:r>
              <a:rPr lang="nb-NO" dirty="0" smtClean="0"/>
              <a:t> har </a:t>
            </a:r>
            <a:r>
              <a:rPr lang="nb-NO" dirty="0" err="1" smtClean="0"/>
              <a:t>ein</a:t>
            </a:r>
            <a:r>
              <a:rPr lang="nb-NO" dirty="0" smtClean="0"/>
              <a:t> lang forfølgelseshistorie</a:t>
            </a:r>
          </a:p>
          <a:p>
            <a:pPr>
              <a:buNone/>
            </a:pP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Historia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Rik teksttradisjon</a:t>
            </a:r>
          </a:p>
          <a:p>
            <a:r>
              <a:rPr lang="nb-NO" dirty="0" smtClean="0"/>
              <a:t>Tradisjon for djupstudium av </a:t>
            </a:r>
            <a:r>
              <a:rPr lang="nb-NO" dirty="0" err="1" smtClean="0"/>
              <a:t>tekstane</a:t>
            </a:r>
            <a:endParaRPr lang="nb-NO" dirty="0" smtClean="0"/>
          </a:p>
          <a:p>
            <a:r>
              <a:rPr lang="nb-NO" dirty="0" err="1" smtClean="0"/>
              <a:t>Tanakh</a:t>
            </a:r>
            <a:r>
              <a:rPr lang="nb-NO" dirty="0" smtClean="0"/>
              <a:t> består av mosebøkene (Toraen), </a:t>
            </a:r>
            <a:r>
              <a:rPr lang="nb-NO" dirty="0" err="1" smtClean="0"/>
              <a:t>Profetane</a:t>
            </a:r>
            <a:r>
              <a:rPr lang="nb-NO" dirty="0" smtClean="0"/>
              <a:t> (</a:t>
            </a:r>
            <a:r>
              <a:rPr lang="nb-NO" dirty="0" err="1" smtClean="0"/>
              <a:t>Nevim</a:t>
            </a:r>
            <a:r>
              <a:rPr lang="nb-NO" dirty="0" smtClean="0"/>
              <a:t>) og </a:t>
            </a:r>
            <a:r>
              <a:rPr lang="nb-NO" dirty="0" err="1" smtClean="0"/>
              <a:t>skriftane</a:t>
            </a:r>
            <a:r>
              <a:rPr lang="nb-NO" dirty="0" smtClean="0"/>
              <a:t> (</a:t>
            </a:r>
            <a:r>
              <a:rPr lang="nb-NO" dirty="0" err="1" smtClean="0"/>
              <a:t>Ketuvim</a:t>
            </a:r>
            <a:r>
              <a:rPr lang="nb-NO" dirty="0" smtClean="0"/>
              <a:t>) og er det </a:t>
            </a:r>
            <a:r>
              <a:rPr lang="nb-NO" dirty="0" err="1" smtClean="0"/>
              <a:t>dei</a:t>
            </a:r>
            <a:r>
              <a:rPr lang="nb-NO" dirty="0" smtClean="0"/>
              <a:t> kristne </a:t>
            </a:r>
            <a:r>
              <a:rPr lang="nb-NO" dirty="0" err="1" smtClean="0"/>
              <a:t>kallar</a:t>
            </a:r>
            <a:r>
              <a:rPr lang="nb-NO" dirty="0" smtClean="0"/>
              <a:t> det gamle testamentet.</a:t>
            </a:r>
          </a:p>
          <a:p>
            <a:r>
              <a:rPr lang="nb-NO" dirty="0" smtClean="0"/>
              <a:t>Toraen </a:t>
            </a:r>
            <a:r>
              <a:rPr lang="nb-NO" dirty="0" err="1" smtClean="0"/>
              <a:t>refererar</a:t>
            </a:r>
            <a:r>
              <a:rPr lang="nb-NO" dirty="0" smtClean="0"/>
              <a:t> som </a:t>
            </a:r>
            <a:r>
              <a:rPr lang="nb-NO" dirty="0" err="1" smtClean="0"/>
              <a:t>oftast</a:t>
            </a:r>
            <a:r>
              <a:rPr lang="nb-NO" dirty="0" smtClean="0"/>
              <a:t> til mosebøkene, men kan i </a:t>
            </a:r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gongar</a:t>
            </a:r>
            <a:r>
              <a:rPr lang="nb-NO" dirty="0" smtClean="0"/>
              <a:t> </a:t>
            </a:r>
            <a:r>
              <a:rPr lang="nb-NO" dirty="0" err="1" smtClean="0"/>
              <a:t>brukast</a:t>
            </a:r>
            <a:r>
              <a:rPr lang="nb-NO" dirty="0" smtClean="0"/>
              <a:t> om alle </a:t>
            </a:r>
            <a:r>
              <a:rPr lang="nb-NO" dirty="0" err="1" smtClean="0"/>
              <a:t>tekstar</a:t>
            </a:r>
            <a:r>
              <a:rPr lang="nb-NO" dirty="0" smtClean="0"/>
              <a:t> som blir </a:t>
            </a:r>
            <a:r>
              <a:rPr lang="nb-NO" dirty="0" err="1" smtClean="0"/>
              <a:t>reikna</a:t>
            </a:r>
            <a:r>
              <a:rPr lang="nb-NO" dirty="0" smtClean="0"/>
              <a:t> som </a:t>
            </a:r>
            <a:r>
              <a:rPr lang="nb-NO" dirty="0" err="1" smtClean="0"/>
              <a:t>openbart</a:t>
            </a:r>
            <a:r>
              <a:rPr lang="nb-NO" dirty="0" smtClean="0"/>
              <a:t> av Gud (</a:t>
            </a:r>
            <a:r>
              <a:rPr lang="nb-NO" dirty="0" err="1" smtClean="0"/>
              <a:t>Tanakh</a:t>
            </a:r>
            <a:r>
              <a:rPr lang="nb-NO" dirty="0" smtClean="0"/>
              <a:t>, mosebøkene + Talmud)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Jødiske </a:t>
            </a:r>
            <a:r>
              <a:rPr lang="nb-NO" dirty="0" err="1" smtClean="0"/>
              <a:t>tekstar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 tillegg til at Moses skal ha fått </a:t>
            </a:r>
            <a:r>
              <a:rPr lang="nb-NO" dirty="0" err="1" smtClean="0"/>
              <a:t>dei</a:t>
            </a:r>
            <a:r>
              <a:rPr lang="nb-NO" dirty="0" smtClean="0"/>
              <a:t> fem mosebøkene </a:t>
            </a:r>
            <a:r>
              <a:rPr lang="nb-NO" dirty="0" err="1" smtClean="0"/>
              <a:t>openbart</a:t>
            </a:r>
            <a:r>
              <a:rPr lang="nb-NO" dirty="0" smtClean="0"/>
              <a:t> av Gud, skal han også ha fått </a:t>
            </a:r>
            <a:r>
              <a:rPr lang="nb-NO" dirty="0" err="1" smtClean="0"/>
              <a:t>openbart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munnleg</a:t>
            </a:r>
            <a:r>
              <a:rPr lang="nb-NO" dirty="0" smtClean="0"/>
              <a:t> tradisjon</a:t>
            </a:r>
          </a:p>
          <a:p>
            <a:r>
              <a:rPr lang="nb-NO" dirty="0" smtClean="0"/>
              <a:t>Talmud består av mange forskjellige </a:t>
            </a:r>
            <a:r>
              <a:rPr lang="nb-NO" dirty="0" err="1" smtClean="0"/>
              <a:t>tekstar</a:t>
            </a:r>
            <a:r>
              <a:rPr lang="nb-NO" dirty="0" smtClean="0"/>
              <a:t>, både </a:t>
            </a:r>
            <a:r>
              <a:rPr lang="nb-NO" dirty="0" err="1" smtClean="0"/>
              <a:t>lovfortolkingar</a:t>
            </a:r>
            <a:r>
              <a:rPr lang="nb-NO" dirty="0" smtClean="0"/>
              <a:t> og </a:t>
            </a:r>
            <a:r>
              <a:rPr lang="nb-NO" dirty="0" err="1" smtClean="0"/>
              <a:t>forteljingar</a:t>
            </a:r>
            <a:r>
              <a:rPr lang="nb-NO" dirty="0" smtClean="0"/>
              <a:t>.</a:t>
            </a:r>
          </a:p>
          <a:p>
            <a:r>
              <a:rPr lang="nb-NO" dirty="0" smtClean="0"/>
              <a:t>I boka </a:t>
            </a:r>
            <a:r>
              <a:rPr lang="nb-NO" dirty="0" err="1" smtClean="0"/>
              <a:t>samanliknast</a:t>
            </a:r>
            <a:r>
              <a:rPr lang="nb-NO" dirty="0" smtClean="0"/>
              <a:t> Talmud med det nye testamentet, i det at begge er </a:t>
            </a:r>
            <a:r>
              <a:rPr lang="nb-NO" dirty="0" err="1" smtClean="0"/>
              <a:t>ein</a:t>
            </a:r>
            <a:r>
              <a:rPr lang="nb-NO" dirty="0" smtClean="0"/>
              <a:t> ”tolkingsnøkkel” til </a:t>
            </a:r>
            <a:r>
              <a:rPr lang="nb-NO" dirty="0" err="1" smtClean="0"/>
              <a:t>Tanakh/gamle</a:t>
            </a:r>
            <a:r>
              <a:rPr lang="nb-NO" dirty="0" smtClean="0"/>
              <a:t> testamentet.</a:t>
            </a:r>
          </a:p>
          <a:p>
            <a:r>
              <a:rPr lang="nb-NO" dirty="0" err="1" smtClean="0"/>
              <a:t>Midrasj</a:t>
            </a:r>
            <a:r>
              <a:rPr lang="nb-NO" dirty="0" smtClean="0"/>
              <a:t> er </a:t>
            </a:r>
            <a:r>
              <a:rPr lang="nb-NO" dirty="0" err="1" smtClean="0"/>
              <a:t>tolkingstekstar</a:t>
            </a:r>
            <a:r>
              <a:rPr lang="nb-NO" dirty="0" smtClean="0"/>
              <a:t> til </a:t>
            </a:r>
            <a:r>
              <a:rPr lang="nb-NO" dirty="0" err="1" smtClean="0"/>
              <a:t>Tanakh-tekstar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Talmud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Høyr</a:t>
            </a:r>
            <a:r>
              <a:rPr lang="nb-NO" dirty="0" smtClean="0"/>
              <a:t> Israel! Herren er vår Gud, Herren er </a:t>
            </a:r>
            <a:r>
              <a:rPr lang="nb-NO" dirty="0" err="1" smtClean="0"/>
              <a:t>ein</a:t>
            </a:r>
            <a:r>
              <a:rPr lang="nb-NO" dirty="0" smtClean="0"/>
              <a:t>!</a:t>
            </a:r>
          </a:p>
          <a:p>
            <a:r>
              <a:rPr lang="nb-NO" dirty="0" smtClean="0"/>
              <a:t>Gud i Toraen </a:t>
            </a:r>
            <a:r>
              <a:rPr lang="nb-NO" dirty="0" err="1" smtClean="0"/>
              <a:t>skildrast</a:t>
            </a:r>
            <a:r>
              <a:rPr lang="nb-NO" dirty="0" smtClean="0"/>
              <a:t> med forskjellige </a:t>
            </a:r>
            <a:r>
              <a:rPr lang="nb-NO" dirty="0" err="1" smtClean="0"/>
              <a:t>eigenskapar</a:t>
            </a:r>
            <a:r>
              <a:rPr lang="nb-NO" dirty="0" smtClean="0"/>
              <a:t>, han er evig, allmektig, </a:t>
            </a:r>
            <a:r>
              <a:rPr lang="nb-NO" dirty="0" err="1" smtClean="0"/>
              <a:t>allvitande</a:t>
            </a:r>
            <a:r>
              <a:rPr lang="nb-NO" dirty="0" smtClean="0"/>
              <a:t>, </a:t>
            </a:r>
            <a:r>
              <a:rPr lang="nb-NO" dirty="0" err="1" smtClean="0"/>
              <a:t>kjærleg</a:t>
            </a:r>
            <a:r>
              <a:rPr lang="nb-NO" dirty="0" smtClean="0"/>
              <a:t>, rettferdig og nådig.</a:t>
            </a:r>
          </a:p>
          <a:p>
            <a:r>
              <a:rPr lang="nb-NO" dirty="0" err="1" smtClean="0"/>
              <a:t>Framstillast</a:t>
            </a:r>
            <a:r>
              <a:rPr lang="nb-NO" dirty="0" smtClean="0"/>
              <a:t> også som far for alle menneske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Gud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Mennesket er blitt skapt i Guds </a:t>
            </a:r>
            <a:r>
              <a:rPr lang="nb-NO" dirty="0" err="1" smtClean="0"/>
              <a:t>bilete</a:t>
            </a:r>
            <a:r>
              <a:rPr lang="nb-NO" dirty="0" smtClean="0"/>
              <a:t> og står </a:t>
            </a:r>
            <a:r>
              <a:rPr lang="nb-NO" dirty="0" err="1" smtClean="0"/>
              <a:t>difor</a:t>
            </a:r>
            <a:r>
              <a:rPr lang="nb-NO" dirty="0" smtClean="0"/>
              <a:t> i </a:t>
            </a:r>
            <a:r>
              <a:rPr lang="nb-NO" dirty="0" err="1" smtClean="0"/>
              <a:t>ein</a:t>
            </a:r>
            <a:r>
              <a:rPr lang="nb-NO" dirty="0" smtClean="0"/>
              <a:t> særstilling i verda.</a:t>
            </a:r>
          </a:p>
          <a:p>
            <a:r>
              <a:rPr lang="nb-NO" dirty="0" smtClean="0"/>
              <a:t>Alle menneske er guds barn, også </a:t>
            </a:r>
            <a:r>
              <a:rPr lang="nb-NO" dirty="0" err="1" smtClean="0"/>
              <a:t>ikkje-jøder</a:t>
            </a:r>
            <a:r>
              <a:rPr lang="nb-NO" dirty="0" smtClean="0"/>
              <a:t>.</a:t>
            </a:r>
          </a:p>
          <a:p>
            <a:r>
              <a:rPr lang="nb-NO" dirty="0" smtClean="0"/>
              <a:t>Jøder er i </a:t>
            </a:r>
            <a:r>
              <a:rPr lang="nb-NO" dirty="0" err="1" smtClean="0"/>
              <a:t>ein</a:t>
            </a:r>
            <a:r>
              <a:rPr lang="nb-NO" dirty="0" smtClean="0"/>
              <a:t> særstilling, </a:t>
            </a:r>
            <a:r>
              <a:rPr lang="nb-NO" dirty="0" err="1" smtClean="0"/>
              <a:t>gjeven</a:t>
            </a:r>
            <a:r>
              <a:rPr lang="nb-NO" dirty="0" smtClean="0"/>
              <a:t> av gud fordi </a:t>
            </a:r>
            <a:r>
              <a:rPr lang="nb-NO" dirty="0" err="1" smtClean="0"/>
              <a:t>dei</a:t>
            </a:r>
            <a:r>
              <a:rPr lang="nb-NO" dirty="0" smtClean="0"/>
              <a:t> tilba han når andre tilba andre </a:t>
            </a:r>
            <a:r>
              <a:rPr lang="nb-NO" dirty="0" err="1" smtClean="0"/>
              <a:t>gudar</a:t>
            </a:r>
            <a:r>
              <a:rPr lang="nb-NO" dirty="0" smtClean="0"/>
              <a:t>.</a:t>
            </a:r>
          </a:p>
          <a:p>
            <a:r>
              <a:rPr lang="nb-NO" dirty="0" smtClean="0"/>
              <a:t>Mennesket er født med fri vilje, </a:t>
            </a:r>
            <a:r>
              <a:rPr lang="nb-NO" dirty="0" err="1" smtClean="0"/>
              <a:t>difor</a:t>
            </a:r>
            <a:r>
              <a:rPr lang="nb-NO" dirty="0" smtClean="0"/>
              <a:t> er </a:t>
            </a:r>
            <a:r>
              <a:rPr lang="nb-NO" dirty="0" err="1" smtClean="0"/>
              <a:t>dei</a:t>
            </a:r>
            <a:r>
              <a:rPr lang="nb-NO" dirty="0" smtClean="0"/>
              <a:t> sjølve </a:t>
            </a:r>
            <a:r>
              <a:rPr lang="nb-NO" dirty="0" err="1" smtClean="0"/>
              <a:t>ansvarleg</a:t>
            </a:r>
            <a:r>
              <a:rPr lang="nb-NO" dirty="0" smtClean="0"/>
              <a:t> for eigne </a:t>
            </a:r>
            <a:r>
              <a:rPr lang="nb-NO" dirty="0" err="1" smtClean="0"/>
              <a:t>handlingar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Det </a:t>
            </a:r>
            <a:r>
              <a:rPr lang="nb-NO" dirty="0" err="1" smtClean="0"/>
              <a:t>finnast</a:t>
            </a:r>
            <a:r>
              <a:rPr lang="nb-NO" dirty="0" smtClean="0"/>
              <a:t> ingen ond motpol til gud i jødedommen.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Menneske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Jødisk lov består av 613 bod, 248 positive for alle bein i kroppen, 365 negative for </a:t>
            </a:r>
            <a:r>
              <a:rPr lang="nb-NO" dirty="0" err="1" smtClean="0"/>
              <a:t>dagane</a:t>
            </a:r>
            <a:r>
              <a:rPr lang="nb-NO" dirty="0" smtClean="0"/>
              <a:t> i året.</a:t>
            </a:r>
          </a:p>
          <a:p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regulerar</a:t>
            </a:r>
            <a:r>
              <a:rPr lang="nb-NO" dirty="0" smtClean="0"/>
              <a:t> alle </a:t>
            </a:r>
            <a:r>
              <a:rPr lang="nb-NO" dirty="0" err="1" smtClean="0"/>
              <a:t>delar</a:t>
            </a:r>
            <a:r>
              <a:rPr lang="nb-NO" dirty="0" smtClean="0"/>
              <a:t> av jødisk liv</a:t>
            </a:r>
          </a:p>
          <a:p>
            <a:r>
              <a:rPr lang="nb-NO" dirty="0" err="1" smtClean="0"/>
              <a:t>Desse</a:t>
            </a:r>
            <a:r>
              <a:rPr lang="nb-NO" dirty="0" smtClean="0"/>
              <a:t> </a:t>
            </a:r>
            <a:r>
              <a:rPr lang="nb-NO" dirty="0" err="1" smtClean="0"/>
              <a:t>boda</a:t>
            </a:r>
            <a:r>
              <a:rPr lang="nb-NO" dirty="0" smtClean="0"/>
              <a:t> gjeld </a:t>
            </a:r>
            <a:r>
              <a:rPr lang="nb-NO" dirty="0" err="1" smtClean="0"/>
              <a:t>berre</a:t>
            </a:r>
            <a:r>
              <a:rPr lang="nb-NO" dirty="0" smtClean="0"/>
              <a:t> for jøder.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Jødisk lov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Jødene </a:t>
            </a:r>
            <a:r>
              <a:rPr lang="nb-NO" dirty="0" err="1" smtClean="0"/>
              <a:t>ventar</a:t>
            </a:r>
            <a:r>
              <a:rPr lang="nb-NO" dirty="0" smtClean="0"/>
              <a:t> på at Gud skal sende </a:t>
            </a:r>
            <a:r>
              <a:rPr lang="nb-NO" dirty="0" err="1" smtClean="0"/>
              <a:t>ein</a:t>
            </a:r>
            <a:r>
              <a:rPr lang="nb-NO" dirty="0" smtClean="0"/>
              <a:t> Messias (konge) som </a:t>
            </a:r>
            <a:r>
              <a:rPr lang="nb-NO" dirty="0" err="1" smtClean="0"/>
              <a:t>profetiar</a:t>
            </a:r>
            <a:r>
              <a:rPr lang="nb-NO" dirty="0" smtClean="0"/>
              <a:t> i </a:t>
            </a:r>
            <a:r>
              <a:rPr lang="nb-NO" dirty="0" err="1" smtClean="0"/>
              <a:t>Tanakh</a:t>
            </a:r>
            <a:r>
              <a:rPr lang="nb-NO" dirty="0" smtClean="0"/>
              <a:t> har lova.</a:t>
            </a:r>
          </a:p>
          <a:p>
            <a:r>
              <a:rPr lang="nb-NO" dirty="0" err="1" smtClean="0"/>
              <a:t>Dei</a:t>
            </a:r>
            <a:r>
              <a:rPr lang="nb-NO" dirty="0" smtClean="0"/>
              <a:t> trur Messias kjem i </a:t>
            </a:r>
            <a:r>
              <a:rPr lang="nb-NO" dirty="0" err="1" smtClean="0"/>
              <a:t>ein</a:t>
            </a:r>
            <a:r>
              <a:rPr lang="nb-NO" dirty="0" smtClean="0"/>
              <a:t> tid med moralsk forfall</a:t>
            </a:r>
          </a:p>
          <a:p>
            <a:r>
              <a:rPr lang="nb-NO" dirty="0" smtClean="0"/>
              <a:t>Messias kjem til 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menneske og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guddommeleg</a:t>
            </a:r>
            <a:r>
              <a:rPr lang="nb-NO" dirty="0" smtClean="0"/>
              <a:t> menneske (som Jesus)</a:t>
            </a:r>
          </a:p>
          <a:p>
            <a:r>
              <a:rPr lang="nb-NO" dirty="0" err="1" smtClean="0"/>
              <a:t>Jødane</a:t>
            </a:r>
            <a:r>
              <a:rPr lang="nb-NO" dirty="0" smtClean="0"/>
              <a:t> trur Jesus var </a:t>
            </a:r>
            <a:r>
              <a:rPr lang="nb-NO" dirty="0" err="1" smtClean="0"/>
              <a:t>ein</a:t>
            </a:r>
            <a:r>
              <a:rPr lang="nb-NO" dirty="0" smtClean="0"/>
              <a:t> ”falsk Messias”, ettersom profetien forutsa fred for </a:t>
            </a:r>
            <a:r>
              <a:rPr lang="nb-NO" dirty="0" err="1" smtClean="0"/>
              <a:t>jødane</a:t>
            </a:r>
            <a:r>
              <a:rPr lang="nb-NO" dirty="0" smtClean="0"/>
              <a:t> og alt folk i verda. </a:t>
            </a:r>
            <a:r>
              <a:rPr lang="nb-NO" dirty="0" err="1" smtClean="0"/>
              <a:t>Jødane</a:t>
            </a:r>
            <a:r>
              <a:rPr lang="nb-NO" dirty="0" smtClean="0"/>
              <a:t> sin eksiltid </a:t>
            </a:r>
            <a:r>
              <a:rPr lang="nb-NO" dirty="0" err="1" smtClean="0"/>
              <a:t>byrja</a:t>
            </a:r>
            <a:r>
              <a:rPr lang="nb-NO" dirty="0" smtClean="0"/>
              <a:t> i år 70, og </a:t>
            </a:r>
            <a:r>
              <a:rPr lang="nb-NO" dirty="0" err="1" smtClean="0"/>
              <a:t>ein</a:t>
            </a:r>
            <a:r>
              <a:rPr lang="nb-NO" dirty="0" smtClean="0"/>
              <a:t> tid prega av forfølgelse.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Messias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</TotalTime>
  <Words>446</Words>
  <Application>Microsoft Office PowerPoint</Application>
  <PresentationFormat>Skjermfremvisning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Papir</vt:lpstr>
      <vt:lpstr>Jødedommen</vt:lpstr>
      <vt:lpstr>Folket</vt:lpstr>
      <vt:lpstr>Historia</vt:lpstr>
      <vt:lpstr>Jødiske tekstar</vt:lpstr>
      <vt:lpstr>Talmud</vt:lpstr>
      <vt:lpstr>Gud</vt:lpstr>
      <vt:lpstr>Menneske</vt:lpstr>
      <vt:lpstr>Jødisk lov</vt:lpstr>
      <vt:lpstr>Messias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Jødedommen</dc:title>
  <dc:creator>Frode Løvlid</dc:creator>
  <cp:lastModifiedBy>Frode Løvlid</cp:lastModifiedBy>
  <cp:revision>5</cp:revision>
  <dcterms:created xsi:type="dcterms:W3CDTF">2014-11-20T07:25:10Z</dcterms:created>
  <dcterms:modified xsi:type="dcterms:W3CDTF">2014-11-20T07:44:26Z</dcterms:modified>
</cp:coreProperties>
</file>