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vrundet rektangel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vrundet rektangel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et rektangel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 ett hjørne i rektangel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vrundet rektangel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A7509F-1E7E-436E-9FDA-761B1EB46AE5}" type="datetimeFigureOut">
              <a:rPr lang="nb-NO" smtClean="0"/>
              <a:pPr/>
              <a:t>04.08.2012</a:t>
            </a:fld>
            <a:endParaRPr lang="nb-NO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768841-C35E-4381-B26A-D11FF81E4DB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Arbeidslivsfag </a:t>
            </a:r>
            <a:br>
              <a:rPr lang="nb-NO" dirty="0" smtClean="0"/>
            </a:br>
            <a:r>
              <a:rPr lang="nb-NO" dirty="0" smtClean="0"/>
              <a:t>2011-2012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nb-NO" b="1" dirty="0" smtClean="0">
              <a:solidFill>
                <a:schemeClr val="tx1"/>
              </a:solidFill>
            </a:endParaRPr>
          </a:p>
          <a:p>
            <a:pPr algn="ctr"/>
            <a:r>
              <a:rPr lang="nb-NO" sz="4400" b="1" dirty="0" smtClean="0">
                <a:solidFill>
                  <a:schemeClr val="tx1"/>
                </a:solidFill>
              </a:rPr>
              <a:t>Åheim skule</a:t>
            </a:r>
            <a:endParaRPr lang="nb-NO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 smtClean="0"/>
              <a:t>Dei</a:t>
            </a:r>
            <a:r>
              <a:rPr lang="nb-NO" dirty="0" smtClean="0"/>
              <a:t> ulike </a:t>
            </a:r>
            <a:r>
              <a:rPr lang="nb-NO" dirty="0" err="1" smtClean="0"/>
              <a:t>retningane</a:t>
            </a:r>
            <a:r>
              <a:rPr lang="nb-NO" dirty="0" smtClean="0"/>
              <a:t> vi </a:t>
            </a:r>
            <a:br>
              <a:rPr lang="nb-NO" dirty="0" smtClean="0"/>
            </a:br>
            <a:r>
              <a:rPr lang="nb-NO" dirty="0" smtClean="0"/>
              <a:t>har tatt for oss i år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 smtClean="0"/>
              <a:t>Teknologi og design </a:t>
            </a:r>
          </a:p>
          <a:p>
            <a:pPr lvl="1"/>
            <a:r>
              <a:rPr lang="nb-NO" dirty="0" smtClean="0"/>
              <a:t>Gardiner og glasmaling</a:t>
            </a:r>
          </a:p>
          <a:p>
            <a:pPr lvl="1"/>
            <a:r>
              <a:rPr lang="nb-NO" dirty="0" smtClean="0"/>
              <a:t>Brosjyre</a:t>
            </a:r>
          </a:p>
          <a:p>
            <a:pPr lvl="1"/>
            <a:r>
              <a:rPr lang="nb-NO" dirty="0" smtClean="0"/>
              <a:t>Maling av </a:t>
            </a:r>
            <a:r>
              <a:rPr lang="nb-NO" dirty="0" err="1" smtClean="0"/>
              <a:t>kjellar</a:t>
            </a:r>
            <a:r>
              <a:rPr lang="nb-NO" dirty="0" smtClean="0"/>
              <a:t> med </a:t>
            </a:r>
            <a:r>
              <a:rPr lang="nb-NO" dirty="0" err="1" smtClean="0"/>
              <a:t>figurar</a:t>
            </a:r>
            <a:endParaRPr lang="nb-NO" dirty="0" smtClean="0"/>
          </a:p>
          <a:p>
            <a:r>
              <a:rPr lang="nb-NO" b="1" dirty="0" err="1" smtClean="0"/>
              <a:t>Barne</a:t>
            </a:r>
            <a:r>
              <a:rPr lang="nb-NO" b="1" dirty="0" smtClean="0"/>
              <a:t> og ungdomsarbeid</a:t>
            </a:r>
          </a:p>
          <a:p>
            <a:pPr lvl="1"/>
            <a:r>
              <a:rPr lang="nb-NO" dirty="0" smtClean="0"/>
              <a:t>Samarbeid med 3-4.klasse</a:t>
            </a:r>
          </a:p>
          <a:p>
            <a:pPr lvl="1"/>
            <a:r>
              <a:rPr lang="nb-NO" dirty="0" smtClean="0"/>
              <a:t>Barnehagen</a:t>
            </a:r>
          </a:p>
          <a:p>
            <a:r>
              <a:rPr lang="nb-NO" b="1" dirty="0" smtClean="0"/>
              <a:t>Helse og sosial</a:t>
            </a:r>
          </a:p>
          <a:p>
            <a:pPr lvl="1"/>
            <a:r>
              <a:rPr lang="nb-NO" dirty="0" smtClean="0"/>
              <a:t>Kurs – Stell av skada og sjuke</a:t>
            </a:r>
          </a:p>
          <a:p>
            <a:pPr lvl="1"/>
            <a:r>
              <a:rPr lang="nb-NO" dirty="0" smtClean="0"/>
              <a:t>Sansekurs</a:t>
            </a:r>
          </a:p>
          <a:p>
            <a:pPr lvl="1"/>
            <a:r>
              <a:rPr lang="nb-NO" dirty="0" err="1" smtClean="0"/>
              <a:t>Åheimtun</a:t>
            </a:r>
            <a:endParaRPr lang="nb-NO" dirty="0" smtClean="0"/>
          </a:p>
          <a:p>
            <a:pPr lvl="1"/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Gardiner og glasmaling</a:t>
            </a:r>
            <a:endParaRPr lang="nb-NO" dirty="0"/>
          </a:p>
        </p:txBody>
      </p:sp>
      <p:pic>
        <p:nvPicPr>
          <p:cNvPr id="5" name="Plassholder for innhold 4" descr="Arbeidslivsfag 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419441"/>
            <a:ext cx="3932238" cy="2611006"/>
          </a:xfrm>
        </p:spPr>
      </p:pic>
      <p:pic>
        <p:nvPicPr>
          <p:cNvPr id="6" name="Plassholder for innhold 5" descr="Arbeidslivsfag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4181" y="530225"/>
            <a:ext cx="2914587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Stell av skada og sjuke</a:t>
            </a:r>
            <a:endParaRPr lang="nb-NO" dirty="0"/>
          </a:p>
        </p:txBody>
      </p:sp>
      <p:pic>
        <p:nvPicPr>
          <p:cNvPr id="5" name="Plassholder for innhold 4" descr="Stell av sjuke og skada 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Plassholder for innhold 5" descr="arbeidslivsfag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4181" y="530225"/>
            <a:ext cx="2914587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Maling av </a:t>
            </a:r>
            <a:r>
              <a:rPr lang="nb-NO" dirty="0" err="1" smtClean="0"/>
              <a:t>kjellar</a:t>
            </a:r>
            <a:endParaRPr lang="nb-NO" dirty="0"/>
          </a:p>
        </p:txBody>
      </p:sp>
      <p:pic>
        <p:nvPicPr>
          <p:cNvPr id="6" name="Plassholder for innhold 5" descr="Arb.livsfag - maling og div.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5" name="Plassholder for innhold 4" descr="Maling arb.livsfag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Aktivitet med 3.-4.klasse</a:t>
            </a:r>
            <a:endParaRPr lang="nb-NO" dirty="0"/>
          </a:p>
        </p:txBody>
      </p:sp>
      <p:pic>
        <p:nvPicPr>
          <p:cNvPr id="5" name="Plassholder for innhold 4" descr="Arbeidslivsfag - grupper i lag med 3 og 4.klasse 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419441"/>
            <a:ext cx="3932238" cy="2611006"/>
          </a:xfrm>
        </p:spPr>
      </p:pic>
      <p:pic>
        <p:nvPicPr>
          <p:cNvPr id="8" name="Plassholder for innhold 7" descr="Arbeidslivsfag - grupper i lag med 3 og 4.klasse 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56150" y="1419968"/>
            <a:ext cx="3930650" cy="2609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Sansekurs</a:t>
            </a:r>
            <a:endParaRPr lang="nb-NO" dirty="0"/>
          </a:p>
        </p:txBody>
      </p:sp>
      <p:pic>
        <p:nvPicPr>
          <p:cNvPr id="5" name="Plassholder for innhold 4" descr="Arb.livsfag - maling og div. 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Plassholder for innhold 5" descr="Arb.livsfag - maling og div.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55</Words>
  <Application>Microsoft Office PowerPoint</Application>
  <PresentationFormat>Skjermfremvisning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Aspekt</vt:lpstr>
      <vt:lpstr>Arbeidslivsfag  2011-2012</vt:lpstr>
      <vt:lpstr>Dei ulike retningane vi  har tatt for oss i år</vt:lpstr>
      <vt:lpstr>Gardiner og glasmaling</vt:lpstr>
      <vt:lpstr>Stell av skada og sjuke</vt:lpstr>
      <vt:lpstr>Maling av kjellar</vt:lpstr>
      <vt:lpstr>Aktivitet med 3.-4.klasse</vt:lpstr>
      <vt:lpstr>Sansekurs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Arbeidslivsfag 2011-2012</dc:title>
  <dc:creator>thuani</dc:creator>
  <cp:lastModifiedBy>Vanylven Kommune</cp:lastModifiedBy>
  <cp:revision>3</cp:revision>
  <dcterms:created xsi:type="dcterms:W3CDTF">2012-06-22T10:27:17Z</dcterms:created>
  <dcterms:modified xsi:type="dcterms:W3CDTF">2012-08-04T20:21:43Z</dcterms:modified>
</cp:coreProperties>
</file>