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CC7AB-B17F-4EAA-A433-DD6C14595ACC}" type="datetimeFigureOut">
              <a:rPr lang="nb-NO" smtClean="0"/>
              <a:pPr/>
              <a:t>09.09.2011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15629-1936-4210-A885-263E924872A7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Arbeidslivsfag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 smtClean="0"/>
              <a:t>Elektro</a:t>
            </a:r>
            <a:endParaRPr lang="nb-N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220072" y="923978"/>
            <a:ext cx="39239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Å slå på lampen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med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eit</a:t>
            </a:r>
            <a:r>
              <a:rPr kumimoji="0" lang="nb-NO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batteri</a:t>
            </a:r>
            <a:endParaRPr kumimoji="0" lang="nb-NO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de 3" descr="Bild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148064" y="482638"/>
            <a:ext cx="399593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9V </a:t>
            </a:r>
            <a:r>
              <a:rPr kumimoji="0" lang="nb-NO" sz="6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styrestraum</a:t>
            </a:r>
            <a:endParaRPr kumimoji="0" lang="nb-NO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det vart lys</a:t>
            </a:r>
            <a:endParaRPr kumimoji="0" lang="nb-NO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de 3" descr="Bilde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2656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Gjenvinning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nb-NO" sz="1200" dirty="0"/>
          </a:p>
          <a:p>
            <a:r>
              <a:rPr lang="nb-NO" sz="2800" dirty="0" err="1" smtClean="0"/>
              <a:t>Komponentar</a:t>
            </a:r>
            <a:r>
              <a:rPr lang="nb-NO" sz="2800" dirty="0" smtClean="0"/>
              <a:t> frå gamle </a:t>
            </a:r>
            <a:r>
              <a:rPr lang="nb-NO" sz="2800" dirty="0" err="1" smtClean="0"/>
              <a:t>PC-ar</a:t>
            </a:r>
            <a:r>
              <a:rPr lang="nb-NO" sz="2800" dirty="0" smtClean="0"/>
              <a:t>, videomaskiner og </a:t>
            </a:r>
            <a:r>
              <a:rPr lang="nb-NO" sz="2800" dirty="0" err="1" smtClean="0"/>
              <a:t>TV-ar</a:t>
            </a:r>
            <a:r>
              <a:rPr lang="nb-NO" sz="2800" dirty="0" smtClean="0"/>
              <a:t> vert demontert, testa og får kan hende </a:t>
            </a:r>
            <a:r>
              <a:rPr lang="nb-NO" sz="2800" dirty="0" err="1" smtClean="0"/>
              <a:t>eit</a:t>
            </a:r>
            <a:r>
              <a:rPr lang="nb-NO" sz="2800" dirty="0" smtClean="0"/>
              <a:t> nytt liv i </a:t>
            </a:r>
            <a:r>
              <a:rPr lang="nb-NO" sz="2800" dirty="0" err="1" smtClean="0"/>
              <a:t>eit</a:t>
            </a:r>
            <a:r>
              <a:rPr lang="nb-NO" sz="2800" dirty="0" smtClean="0"/>
              <a:t> anna apparat.</a:t>
            </a:r>
            <a:endParaRPr lang="nb-NO" sz="2800" dirty="0"/>
          </a:p>
        </p:txBody>
      </p:sp>
      <p:pic>
        <p:nvPicPr>
          <p:cNvPr id="6" name="Bilde 5" descr="Bild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404664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9606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b-NO" sz="4000" dirty="0" err="1" smtClean="0"/>
              <a:t>Dei</a:t>
            </a:r>
            <a:r>
              <a:rPr lang="nb-NO" sz="4000" dirty="0" smtClean="0"/>
              <a:t> første produkta</a:t>
            </a:r>
            <a:endParaRPr lang="nb-NO" sz="4000" dirty="0"/>
          </a:p>
        </p:txBody>
      </p:sp>
      <p:pic>
        <p:nvPicPr>
          <p:cNvPr id="10" name="Bilde 9" descr="Bild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188640"/>
            <a:ext cx="5053584" cy="6132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5292081" y="692696"/>
            <a:ext cx="3202632" cy="5076279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"/>
          </p:nvPr>
        </p:nvSpPr>
        <p:spPr>
          <a:xfrm rot="10800000" flipV="1">
            <a:off x="5508102" y="764704"/>
            <a:ext cx="2986609" cy="4320480"/>
          </a:xfrm>
        </p:spPr>
        <p:txBody>
          <a:bodyPr>
            <a:normAutofit/>
          </a:bodyPr>
          <a:lstStyle/>
          <a:p>
            <a:pPr algn="ctr"/>
            <a:r>
              <a:rPr lang="nb-NO" sz="4800" b="1" dirty="0" smtClean="0">
                <a:solidFill>
                  <a:schemeClr val="tx1"/>
                </a:solidFill>
              </a:rPr>
              <a:t>Teori</a:t>
            </a:r>
          </a:p>
          <a:p>
            <a:pPr algn="ctr"/>
            <a:endParaRPr lang="nb-NO" sz="4800" b="1" dirty="0">
              <a:solidFill>
                <a:schemeClr val="tx1"/>
              </a:solidFill>
            </a:endParaRPr>
          </a:p>
          <a:p>
            <a:pPr algn="ctr"/>
            <a:endParaRPr lang="nb-NO" sz="4800" b="1" dirty="0">
              <a:solidFill>
                <a:schemeClr val="tx1"/>
              </a:solidFill>
            </a:endParaRPr>
          </a:p>
        </p:txBody>
      </p:sp>
      <p:pic>
        <p:nvPicPr>
          <p:cNvPr id="5" name="Bilde 4" descr="Bild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83568" y="1467798"/>
            <a:ext cx="33478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Gjenbruk</a:t>
            </a:r>
            <a:endParaRPr kumimoji="0" lang="nb-NO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de 3" descr="Bilde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76672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148064" y="1335121"/>
            <a:ext cx="399593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Elleve </a:t>
            </a:r>
            <a:r>
              <a:rPr kumimoji="0" lang="nb-NO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loddeboltar</a:t>
            </a:r>
            <a:r>
              <a:rPr kumimoji="0" lang="nb-NO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skal ha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straum</a:t>
            </a:r>
            <a:endParaRPr kumimoji="0" lang="nb-NO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de 3" descr="Bilde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462297"/>
            <a:ext cx="399593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Byggesett: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5400" dirty="0" err="1" smtClean="0">
                <a:latin typeface="Calibri" pitchFamily="34" charset="0"/>
                <a:cs typeface="Times New Roman" pitchFamily="18" charset="0"/>
              </a:rPr>
              <a:t>Blinkar</a:t>
            </a:r>
            <a:endParaRPr kumimoji="0" lang="nb-NO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de 3" descr="Bilde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32656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364088" y="1831629"/>
            <a:ext cx="37799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Småstilt?</a:t>
            </a:r>
            <a:endParaRPr kumimoji="0" lang="nb-NO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de 3" descr="Bild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082803"/>
            <a:ext cx="406794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Ohm’s</a:t>
            </a:r>
            <a:r>
              <a:rPr kumimoji="0" lang="nb-NO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lov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ein</a:t>
            </a:r>
            <a:r>
              <a:rPr kumimoji="0" lang="nb-NO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panelomn</a:t>
            </a:r>
            <a:endParaRPr kumimoji="0" lang="nb-NO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de 3" descr="Bilde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60648"/>
            <a:ext cx="5053584" cy="61325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60</Words>
  <Application>Microsoft Office PowerPoint</Application>
  <PresentationFormat>Skjermfremvisning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Office-tema</vt:lpstr>
      <vt:lpstr>Arbeidslivsfag</vt:lpstr>
      <vt:lpstr>Gjenvinning</vt:lpstr>
      <vt:lpstr>Lysbilde 3</vt:lpstr>
      <vt:lpstr>Lysbilde 4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</vt:vector>
  </TitlesOfParts>
  <Company>Vanylven Kommune'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Arbeidslivsfag</dc:title>
  <dc:creator>Vanylven Kommune</dc:creator>
  <cp:lastModifiedBy>Vanylven Kommune</cp:lastModifiedBy>
  <cp:revision>8</cp:revision>
  <dcterms:created xsi:type="dcterms:W3CDTF">2011-09-09T19:23:18Z</dcterms:created>
  <dcterms:modified xsi:type="dcterms:W3CDTF">2011-09-09T20:10:54Z</dcterms:modified>
</cp:coreProperties>
</file>