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6" autoAdjust="0"/>
    <p:restoredTop sz="94660"/>
  </p:normalViewPr>
  <p:slideViewPr>
    <p:cSldViewPr>
      <p:cViewPr varScale="1">
        <p:scale>
          <a:sx n="67" d="100"/>
          <a:sy n="67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6344-0B19-40C4-BFF1-8BA815A0A89E}" type="datetimeFigureOut">
              <a:rPr lang="nn-NO" smtClean="0"/>
              <a:t>08.09.2014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EE80-2442-4D7C-B034-D31AD8DAB4CD}" type="slidenum">
              <a:rPr lang="nn-NO" smtClean="0"/>
              <a:t>‹#›</a:t>
            </a:fld>
            <a:endParaRPr lang="nn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6344-0B19-40C4-BFF1-8BA815A0A89E}" type="datetimeFigureOut">
              <a:rPr lang="nn-NO" smtClean="0"/>
              <a:t>08.09.2014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EE80-2442-4D7C-B034-D31AD8DAB4CD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6344-0B19-40C4-BFF1-8BA815A0A89E}" type="datetimeFigureOut">
              <a:rPr lang="nn-NO" smtClean="0"/>
              <a:t>08.09.2014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EE80-2442-4D7C-B034-D31AD8DAB4CD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6344-0B19-40C4-BFF1-8BA815A0A89E}" type="datetimeFigureOut">
              <a:rPr lang="nn-NO" smtClean="0"/>
              <a:t>08.09.2014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EE80-2442-4D7C-B034-D31AD8DAB4CD}" type="slidenum">
              <a:rPr lang="nn-NO" smtClean="0"/>
              <a:t>‹#›</a:t>
            </a:fld>
            <a:endParaRPr lang="nn-NO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6344-0B19-40C4-BFF1-8BA815A0A89E}" type="datetimeFigureOut">
              <a:rPr lang="nn-NO" smtClean="0"/>
              <a:t>08.09.2014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EE80-2442-4D7C-B034-D31AD8DAB4CD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6344-0B19-40C4-BFF1-8BA815A0A89E}" type="datetimeFigureOut">
              <a:rPr lang="nn-NO" smtClean="0"/>
              <a:t>08.09.2014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EE80-2442-4D7C-B034-D31AD8DAB4CD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6344-0B19-40C4-BFF1-8BA815A0A89E}" type="datetimeFigureOut">
              <a:rPr lang="nn-NO" smtClean="0"/>
              <a:t>08.09.2014</a:t>
            </a:fld>
            <a:endParaRPr lang="n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EE80-2442-4D7C-B034-D31AD8DAB4CD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6344-0B19-40C4-BFF1-8BA815A0A89E}" type="datetimeFigureOut">
              <a:rPr lang="nn-NO" smtClean="0"/>
              <a:t>08.09.2014</a:t>
            </a:fld>
            <a:endParaRPr lang="n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EE80-2442-4D7C-B034-D31AD8DAB4CD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6344-0B19-40C4-BFF1-8BA815A0A89E}" type="datetimeFigureOut">
              <a:rPr lang="nn-NO" smtClean="0"/>
              <a:t>08.09.2014</a:t>
            </a:fld>
            <a:endParaRPr lang="nn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EE80-2442-4D7C-B034-D31AD8DAB4CD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6344-0B19-40C4-BFF1-8BA815A0A89E}" type="datetimeFigureOut">
              <a:rPr lang="nn-NO" smtClean="0"/>
              <a:t>08.09.2014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EE80-2442-4D7C-B034-D31AD8DAB4CD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6344-0B19-40C4-BFF1-8BA815A0A89E}" type="datetimeFigureOut">
              <a:rPr lang="nn-NO" smtClean="0"/>
              <a:t>08.09.2014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EE80-2442-4D7C-B034-D31AD8DAB4CD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FE56344-0B19-40C4-BFF1-8BA815A0A89E}" type="datetimeFigureOut">
              <a:rPr lang="nn-NO" smtClean="0"/>
              <a:t>08.09.2014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18A4EE80-2442-4D7C-B034-D31AD8DAB4CD}" type="slidenum">
              <a:rPr lang="nn-NO" smtClean="0"/>
              <a:t>‹#›</a:t>
            </a:fld>
            <a:endParaRPr lang="nn-N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e.no/Elever-og-studenter/Elevbedrift-#tab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n-NO" dirty="0" smtClean="0"/>
              <a:t>Kva er det?</a:t>
            </a:r>
            <a:endParaRPr lang="nn-NO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n-NO" dirty="0" smtClean="0"/>
              <a:t>Arbeidslivsfag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6087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ALF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nn-NO" dirty="0" smtClean="0"/>
              <a:t>Arbeidsliv – arbeidskraft</a:t>
            </a:r>
          </a:p>
          <a:p>
            <a:r>
              <a:rPr lang="nn-NO" dirty="0" smtClean="0"/>
              <a:t>Moglegheiter for yrkesval</a:t>
            </a:r>
          </a:p>
          <a:p>
            <a:r>
              <a:rPr lang="nn-NO" dirty="0" smtClean="0"/>
              <a:t>Betre kompetanse, grunnleggjande ferdigheiter</a:t>
            </a:r>
          </a:p>
          <a:p>
            <a:r>
              <a:rPr lang="nn-NO" dirty="0" smtClean="0"/>
              <a:t>Vi skal tileigne oss grunnleggjande kompetanse</a:t>
            </a:r>
          </a:p>
          <a:p>
            <a:r>
              <a:rPr lang="nn-NO" dirty="0" smtClean="0"/>
              <a:t>Få kunnskap om krav som stillast til yrkesutførsle og til yrkesutøvarar</a:t>
            </a:r>
          </a:p>
          <a:p>
            <a:r>
              <a:rPr lang="nn-NO" dirty="0" smtClean="0"/>
              <a:t>Gje praktisk trening og innsikt i korleis arbeidslivet </a:t>
            </a:r>
            <a:r>
              <a:rPr lang="nn-NO" dirty="0" err="1" smtClean="0"/>
              <a:t>fungerar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56993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ALF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n-NO" dirty="0" smtClean="0"/>
              <a:t>Leggje grunnlag for gode arbeidsvanar og fremme evne til </a:t>
            </a:r>
            <a:r>
              <a:rPr lang="nn-NO" b="1" dirty="0" smtClean="0"/>
              <a:t>samarbeid</a:t>
            </a:r>
          </a:p>
          <a:p>
            <a:r>
              <a:rPr lang="nn-NO" dirty="0" smtClean="0"/>
              <a:t>Lære begreip og arbeidsmetodar</a:t>
            </a:r>
          </a:p>
          <a:p>
            <a:r>
              <a:rPr lang="nn-NO" dirty="0" smtClean="0"/>
              <a:t>Utvikle evne til god samhandling med menneske og godt handlag med verkty og hjelpemidlar</a:t>
            </a:r>
          </a:p>
          <a:p>
            <a:r>
              <a:rPr lang="nn-NO" dirty="0" smtClean="0"/>
              <a:t>Praktisk arbeid</a:t>
            </a:r>
          </a:p>
          <a:p>
            <a:r>
              <a:rPr lang="nn-NO" dirty="0" smtClean="0"/>
              <a:t>Varierte arbeidsformer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406774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ALF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n-NO" dirty="0" smtClean="0"/>
              <a:t>Utvikle sjølvstende, samarbeidsevne, serviceinnstilling, entreprenørskap og kreativitet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6652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Ungt entreprenørskap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n-NO" dirty="0" smtClean="0">
                <a:hlinkClick r:id="rId2"/>
              </a:rPr>
              <a:t>informasjon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45860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Media og kommunikasjon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n-NO" dirty="0" smtClean="0"/>
              <a:t>Avis</a:t>
            </a:r>
          </a:p>
          <a:p>
            <a:r>
              <a:rPr lang="nn-NO" dirty="0" err="1" smtClean="0"/>
              <a:t>Idemyldring</a:t>
            </a:r>
            <a:r>
              <a:rPr lang="nn-NO" dirty="0" smtClean="0"/>
              <a:t>, produkt/teneste</a:t>
            </a:r>
          </a:p>
          <a:p>
            <a:r>
              <a:rPr lang="nn-NO" dirty="0" err="1" smtClean="0"/>
              <a:t>Ideutvikling</a:t>
            </a:r>
            <a:endParaRPr lang="nn-NO" dirty="0" smtClean="0"/>
          </a:p>
          <a:p>
            <a:pPr lvl="1"/>
            <a:r>
              <a:rPr lang="nn-NO" dirty="0" smtClean="0"/>
              <a:t>Fyrst individuelt, presentere idear i fellesskap – </a:t>
            </a:r>
            <a:r>
              <a:rPr lang="nn-NO" dirty="0" err="1" smtClean="0"/>
              <a:t>avstemning</a:t>
            </a:r>
            <a:endParaRPr lang="nn-NO" dirty="0"/>
          </a:p>
          <a:p>
            <a:r>
              <a:rPr lang="nn-NO" dirty="0" err="1" smtClean="0"/>
              <a:t>Ideutviklingsfase</a:t>
            </a:r>
            <a:r>
              <a:rPr lang="nn-NO" dirty="0" smtClean="0"/>
              <a:t> – forsvar ideen din</a:t>
            </a:r>
          </a:p>
          <a:p>
            <a:pPr lvl="1"/>
            <a:r>
              <a:rPr lang="nn-NO" dirty="0" smtClean="0"/>
              <a:t>Økonomi? Produksjon? Utfordringar?</a:t>
            </a:r>
          </a:p>
          <a:p>
            <a:endParaRPr lang="nn-NO" dirty="0" smtClean="0"/>
          </a:p>
        </p:txBody>
      </p:sp>
    </p:spTree>
    <p:extLst>
      <p:ext uri="{BB962C8B-B14F-4D97-AF65-F5344CB8AC3E}">
        <p14:creationId xmlns:p14="http://schemas.microsoft.com/office/powerpoint/2010/main" val="248825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Media og kommunikasjon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n-NO" dirty="0" smtClean="0"/>
              <a:t>Fokus på samarbeid</a:t>
            </a:r>
          </a:p>
          <a:p>
            <a:pPr lvl="1"/>
            <a:r>
              <a:rPr lang="nn-NO" dirty="0" smtClean="0"/>
              <a:t>Målsetjing for bedrifta</a:t>
            </a:r>
          </a:p>
          <a:p>
            <a:pPr lvl="1"/>
            <a:r>
              <a:rPr lang="nn-NO" dirty="0" smtClean="0"/>
              <a:t>Bedriftsreglar</a:t>
            </a:r>
          </a:p>
          <a:p>
            <a:pPr lvl="1"/>
            <a:r>
              <a:rPr lang="nn-NO" dirty="0" smtClean="0"/>
              <a:t>Bedriftsnamn</a:t>
            </a:r>
          </a:p>
          <a:p>
            <a:pPr lvl="1"/>
            <a:r>
              <a:rPr lang="nn-NO" dirty="0" smtClean="0"/>
              <a:t>Logo</a:t>
            </a:r>
          </a:p>
          <a:p>
            <a:pPr lvl="1"/>
            <a:r>
              <a:rPr lang="nn-NO" dirty="0" smtClean="0"/>
              <a:t>HMS</a:t>
            </a:r>
          </a:p>
          <a:p>
            <a:pPr lvl="1"/>
            <a:r>
              <a:rPr lang="nn-NO" dirty="0" smtClean="0"/>
              <a:t>Marknadsføring</a:t>
            </a:r>
          </a:p>
          <a:p>
            <a:pPr lvl="1"/>
            <a:r>
              <a:rPr lang="nn-NO" dirty="0" smtClean="0"/>
              <a:t>Bedriftsbesøk</a:t>
            </a:r>
          </a:p>
          <a:p>
            <a:pPr marL="457200" lvl="1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62615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Horisont">
  <a:themeElements>
    <a:clrScheme name="Horis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s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s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20</TotalTime>
  <Words>133</Words>
  <Application>Microsoft Office PowerPoint</Application>
  <PresentationFormat>Skjermfremvisning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Horisont</vt:lpstr>
      <vt:lpstr>Arbeidslivsfag</vt:lpstr>
      <vt:lpstr>ALF</vt:lpstr>
      <vt:lpstr>ALF</vt:lpstr>
      <vt:lpstr>ALF</vt:lpstr>
      <vt:lpstr>Ungt entreprenørskap</vt:lpstr>
      <vt:lpstr>Media og kommunikasjon</vt:lpstr>
      <vt:lpstr>Media og kommunikasjon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Arbeidslivsfag</dc:title>
  <dc:creator>United</dc:creator>
  <cp:lastModifiedBy>United</cp:lastModifiedBy>
  <cp:revision>4</cp:revision>
  <dcterms:created xsi:type="dcterms:W3CDTF">2014-09-08T16:45:57Z</dcterms:created>
  <dcterms:modified xsi:type="dcterms:W3CDTF">2014-09-08T17:06:42Z</dcterms:modified>
</cp:coreProperties>
</file>