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68C7-87AB-460D-90C6-C557111DEBFE}" type="datetimeFigureOut">
              <a:rPr lang="nb-NO" smtClean="0"/>
              <a:t>01.09.2014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05902-C327-40E3-8D35-BC296E08148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68C7-87AB-460D-90C6-C557111DEBFE}" type="datetimeFigureOut">
              <a:rPr lang="nb-NO" smtClean="0"/>
              <a:t>01.09.2014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05902-C327-40E3-8D35-BC296E08148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68C7-87AB-460D-90C6-C557111DEBFE}" type="datetimeFigureOut">
              <a:rPr lang="nb-NO" smtClean="0"/>
              <a:t>01.09.2014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05902-C327-40E3-8D35-BC296E08148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68C7-87AB-460D-90C6-C557111DEBFE}" type="datetimeFigureOut">
              <a:rPr lang="nb-NO" smtClean="0"/>
              <a:t>01.09.2014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05902-C327-40E3-8D35-BC296E08148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68C7-87AB-460D-90C6-C557111DEBFE}" type="datetimeFigureOut">
              <a:rPr lang="nb-NO" smtClean="0"/>
              <a:t>01.09.2014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05902-C327-40E3-8D35-BC296E08148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68C7-87AB-460D-90C6-C557111DEBFE}" type="datetimeFigureOut">
              <a:rPr lang="nb-NO" smtClean="0"/>
              <a:t>01.09.2014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05902-C327-40E3-8D35-BC296E08148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68C7-87AB-460D-90C6-C557111DEBFE}" type="datetimeFigureOut">
              <a:rPr lang="nb-NO" smtClean="0"/>
              <a:t>01.09.2014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05902-C327-40E3-8D35-BC296E08148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68C7-87AB-460D-90C6-C557111DEBFE}" type="datetimeFigureOut">
              <a:rPr lang="nb-NO" smtClean="0"/>
              <a:t>01.09.2014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05902-C327-40E3-8D35-BC296E08148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68C7-87AB-460D-90C6-C557111DEBFE}" type="datetimeFigureOut">
              <a:rPr lang="nb-NO" smtClean="0"/>
              <a:t>01.09.2014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05902-C327-40E3-8D35-BC296E08148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68C7-87AB-460D-90C6-C557111DEBFE}" type="datetimeFigureOut">
              <a:rPr lang="nb-NO" smtClean="0"/>
              <a:t>01.09.2014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05902-C327-40E3-8D35-BC296E08148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368C7-87AB-460D-90C6-C557111DEBFE}" type="datetimeFigureOut">
              <a:rPr lang="nb-NO" smtClean="0"/>
              <a:t>01.09.2014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05902-C327-40E3-8D35-BC296E08148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368C7-87AB-460D-90C6-C557111DEBFE}" type="datetimeFigureOut">
              <a:rPr lang="nb-NO" smtClean="0"/>
              <a:t>01.09.2014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05902-C327-40E3-8D35-BC296E081488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RLE – familie og vener</a:t>
            </a:r>
            <a:endParaRPr lang="nb-N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nb-NO" dirty="0" smtClean="0"/>
              <a:t>Familie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Kjernefamilien</a:t>
            </a:r>
          </a:p>
          <a:p>
            <a:pPr lvl="1"/>
            <a:r>
              <a:rPr lang="nb-NO" dirty="0" smtClean="0"/>
              <a:t>Mor, far og barna </a:t>
            </a:r>
            <a:r>
              <a:rPr lang="nb-NO" dirty="0" err="1" smtClean="0"/>
              <a:t>deira</a:t>
            </a:r>
            <a:endParaRPr lang="nb-NO" dirty="0"/>
          </a:p>
          <a:p>
            <a:r>
              <a:rPr lang="nb-NO" dirty="0" err="1" smtClean="0"/>
              <a:t>Vanlegaste</a:t>
            </a:r>
            <a:r>
              <a:rPr lang="nb-NO" dirty="0" smtClean="0"/>
              <a:t> familieforma</a:t>
            </a:r>
          </a:p>
          <a:p>
            <a:r>
              <a:rPr lang="nb-NO" dirty="0" smtClean="0"/>
              <a:t>Siste tiår endra seg</a:t>
            </a:r>
          </a:p>
          <a:p>
            <a:pPr lvl="1"/>
            <a:r>
              <a:rPr lang="nb-NO" dirty="0" smtClean="0"/>
              <a:t>(sjå tabell side 27) Færre foreldre gifte</a:t>
            </a:r>
          </a:p>
          <a:p>
            <a:pPr lvl="1"/>
            <a:r>
              <a:rPr lang="nb-NO" dirty="0" err="1" smtClean="0"/>
              <a:t>Sambuarpar</a:t>
            </a:r>
            <a:r>
              <a:rPr lang="nb-NO" dirty="0" smtClean="0"/>
              <a:t> auka</a:t>
            </a:r>
          </a:p>
          <a:p>
            <a:pPr lvl="1"/>
            <a:r>
              <a:rPr lang="nb-NO" dirty="0" err="1" smtClean="0"/>
              <a:t>Aleineforsørgjarar</a:t>
            </a:r>
            <a:r>
              <a:rPr lang="nb-NO" dirty="0" smtClean="0"/>
              <a:t> auka</a:t>
            </a:r>
          </a:p>
          <a:p>
            <a:pPr lvl="1"/>
            <a:r>
              <a:rPr lang="nb-NO" dirty="0" smtClean="0"/>
              <a:t>Ny familietype der </a:t>
            </a:r>
            <a:r>
              <a:rPr lang="nb-NO" dirty="0" err="1" smtClean="0"/>
              <a:t>dei</a:t>
            </a:r>
            <a:r>
              <a:rPr lang="nb-NO" dirty="0" smtClean="0"/>
              <a:t> </a:t>
            </a:r>
            <a:r>
              <a:rPr lang="nb-NO" dirty="0" err="1" smtClean="0"/>
              <a:t>vaksne</a:t>
            </a:r>
            <a:r>
              <a:rPr lang="nb-NO" dirty="0" smtClean="0"/>
              <a:t> er homofile/lesbiske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nb-NO" dirty="0" smtClean="0"/>
              <a:t>Familie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 smtClean="0"/>
              <a:t>Sambuarpar</a:t>
            </a:r>
            <a:r>
              <a:rPr lang="nb-NO" dirty="0" smtClean="0"/>
              <a:t> og aleineforeldre – mest i den </a:t>
            </a:r>
            <a:r>
              <a:rPr lang="nb-NO" dirty="0" err="1" smtClean="0"/>
              <a:t>vestlege</a:t>
            </a:r>
            <a:r>
              <a:rPr lang="nb-NO" dirty="0" smtClean="0"/>
              <a:t> verda</a:t>
            </a:r>
          </a:p>
          <a:p>
            <a:r>
              <a:rPr lang="nb-NO" dirty="0" smtClean="0"/>
              <a:t>Men dette </a:t>
            </a:r>
            <a:r>
              <a:rPr lang="nb-NO" dirty="0" err="1" smtClean="0"/>
              <a:t>endrar</a:t>
            </a:r>
            <a:r>
              <a:rPr lang="nb-NO" dirty="0" smtClean="0"/>
              <a:t> seg også</a:t>
            </a:r>
          </a:p>
          <a:p>
            <a:r>
              <a:rPr lang="nb-NO" dirty="0" smtClean="0"/>
              <a:t>Alle foreldre </a:t>
            </a:r>
            <a:r>
              <a:rPr lang="nb-NO" dirty="0" err="1" smtClean="0"/>
              <a:t>ønskjer</a:t>
            </a:r>
            <a:r>
              <a:rPr lang="nb-NO" dirty="0" smtClean="0"/>
              <a:t> barna sine det beste, og arbeider på sin måte for å få dette til. </a:t>
            </a:r>
            <a:r>
              <a:rPr lang="nb-NO" dirty="0" err="1" smtClean="0"/>
              <a:t>Dei</a:t>
            </a:r>
            <a:r>
              <a:rPr lang="nb-NO" dirty="0" smtClean="0"/>
              <a:t> </a:t>
            </a:r>
            <a:r>
              <a:rPr lang="nb-NO" dirty="0" err="1" smtClean="0"/>
              <a:t>ønskjer</a:t>
            </a:r>
            <a:r>
              <a:rPr lang="nb-NO" dirty="0" smtClean="0"/>
              <a:t> å skape </a:t>
            </a:r>
            <a:r>
              <a:rPr lang="nb-NO" dirty="0" err="1" smtClean="0"/>
              <a:t>eit</a:t>
            </a:r>
            <a:r>
              <a:rPr lang="nb-NO" dirty="0" smtClean="0"/>
              <a:t> trygt og godt oppvekstmiljø der barn og unge kan utvikle seg. </a:t>
            </a:r>
            <a:endParaRPr lang="nb-NO" dirty="0"/>
          </a:p>
          <a:p>
            <a:pPr lvl="1"/>
            <a:r>
              <a:rPr lang="nb-NO" dirty="0" smtClean="0"/>
              <a:t>Dette med </a:t>
            </a:r>
            <a:r>
              <a:rPr lang="nb-NO" dirty="0" err="1" smtClean="0"/>
              <a:t>vekslande</a:t>
            </a:r>
            <a:r>
              <a:rPr lang="nb-NO" dirty="0" smtClean="0"/>
              <a:t> hell…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nb-NO" dirty="0" smtClean="0"/>
              <a:t>Familie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For barn/unge – godt å vite at </a:t>
            </a:r>
            <a:r>
              <a:rPr lang="nb-NO" dirty="0" err="1" smtClean="0"/>
              <a:t>ein</a:t>
            </a:r>
            <a:r>
              <a:rPr lang="nb-NO" dirty="0" smtClean="0"/>
              <a:t> kan </a:t>
            </a:r>
            <a:r>
              <a:rPr lang="nb-NO" dirty="0" err="1" smtClean="0"/>
              <a:t>fortelje</a:t>
            </a:r>
            <a:r>
              <a:rPr lang="nb-NO" dirty="0" smtClean="0"/>
              <a:t> </a:t>
            </a:r>
            <a:r>
              <a:rPr lang="nb-NO" dirty="0" err="1" smtClean="0"/>
              <a:t>vaksne</a:t>
            </a:r>
            <a:r>
              <a:rPr lang="nb-NO" dirty="0" smtClean="0"/>
              <a:t> om ting </a:t>
            </a:r>
            <a:r>
              <a:rPr lang="nb-NO" dirty="0" err="1" smtClean="0"/>
              <a:t>dei</a:t>
            </a:r>
            <a:r>
              <a:rPr lang="nb-NO" dirty="0" smtClean="0"/>
              <a:t> har opplevd.</a:t>
            </a:r>
          </a:p>
          <a:p>
            <a:r>
              <a:rPr lang="nb-NO" dirty="0" smtClean="0"/>
              <a:t>Det er også i familien barn/unge tek opp viktige spørsmål om det som skjer i verda.</a:t>
            </a:r>
          </a:p>
          <a:p>
            <a:r>
              <a:rPr lang="nb-NO" dirty="0" smtClean="0"/>
              <a:t>Gjennom dette – unge </a:t>
            </a:r>
            <a:r>
              <a:rPr lang="nb-NO" dirty="0" err="1" smtClean="0"/>
              <a:t>utviklar</a:t>
            </a:r>
            <a:r>
              <a:rPr lang="nb-NO" dirty="0" smtClean="0"/>
              <a:t> sine eigne </a:t>
            </a:r>
            <a:r>
              <a:rPr lang="nb-NO" dirty="0" err="1" smtClean="0"/>
              <a:t>meiningar</a:t>
            </a:r>
            <a:r>
              <a:rPr lang="nb-NO" dirty="0" smtClean="0"/>
              <a:t> og lærer </a:t>
            </a:r>
            <a:r>
              <a:rPr lang="nb-NO" dirty="0" err="1" smtClean="0"/>
              <a:t>noko</a:t>
            </a:r>
            <a:r>
              <a:rPr lang="nb-NO" dirty="0" smtClean="0"/>
              <a:t> om </a:t>
            </a:r>
            <a:r>
              <a:rPr lang="nb-NO" dirty="0" err="1" smtClean="0"/>
              <a:t>korleis</a:t>
            </a:r>
            <a:r>
              <a:rPr lang="nb-NO" dirty="0" smtClean="0"/>
              <a:t> </a:t>
            </a:r>
            <a:r>
              <a:rPr lang="nb-NO" dirty="0" err="1" smtClean="0"/>
              <a:t>dei</a:t>
            </a:r>
            <a:r>
              <a:rPr lang="nb-NO" dirty="0" smtClean="0"/>
              <a:t> skal stille seg til </a:t>
            </a:r>
            <a:r>
              <a:rPr lang="nb-NO" dirty="0" err="1" smtClean="0"/>
              <a:t>dei</a:t>
            </a:r>
            <a:r>
              <a:rPr lang="nb-NO" dirty="0" smtClean="0"/>
              <a:t> </a:t>
            </a:r>
            <a:r>
              <a:rPr lang="nb-NO" dirty="0" err="1" smtClean="0"/>
              <a:t>utfordringane</a:t>
            </a:r>
            <a:r>
              <a:rPr lang="nb-NO" dirty="0" smtClean="0"/>
              <a:t> som </a:t>
            </a:r>
            <a:r>
              <a:rPr lang="nb-NO" dirty="0" err="1" smtClean="0"/>
              <a:t>finst</a:t>
            </a:r>
            <a:r>
              <a:rPr lang="nb-NO" dirty="0" smtClean="0"/>
              <a:t> i samfunnet.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P spid="3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nb-NO" dirty="0" smtClean="0"/>
              <a:t>Religion og familie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Mor, far og barn den beste familieforma</a:t>
            </a:r>
          </a:p>
          <a:p>
            <a:r>
              <a:rPr lang="nb-NO" dirty="0" smtClean="0"/>
              <a:t>Familien gitt av Gud</a:t>
            </a:r>
          </a:p>
          <a:p>
            <a:r>
              <a:rPr lang="nb-NO" dirty="0" smtClean="0"/>
              <a:t>Mor og far skal </a:t>
            </a:r>
            <a:r>
              <a:rPr lang="nb-NO" dirty="0" err="1" smtClean="0"/>
              <a:t>vere</a:t>
            </a:r>
            <a:r>
              <a:rPr lang="nb-NO" dirty="0" smtClean="0"/>
              <a:t> gift</a:t>
            </a:r>
          </a:p>
          <a:p>
            <a:r>
              <a:rPr lang="nb-NO" dirty="0" err="1" smtClean="0"/>
              <a:t>Storfamiliar</a:t>
            </a:r>
            <a:endParaRPr lang="nb-NO" dirty="0" smtClean="0"/>
          </a:p>
          <a:p>
            <a:r>
              <a:rPr lang="nb-NO" dirty="0" smtClean="0"/>
              <a:t>Ekteskap – ei ordning skapt av Gud</a:t>
            </a:r>
          </a:p>
          <a:p>
            <a:r>
              <a:rPr lang="nb-NO" dirty="0" smtClean="0"/>
              <a:t>Trygg oppvekst, utvikle seg til gode menneske som vil </a:t>
            </a:r>
            <a:r>
              <a:rPr lang="nb-NO" dirty="0" err="1" smtClean="0"/>
              <a:t>tene</a:t>
            </a:r>
            <a:r>
              <a:rPr lang="nb-NO" dirty="0" smtClean="0"/>
              <a:t> Gud, og </a:t>
            </a:r>
            <a:r>
              <a:rPr lang="nb-NO" dirty="0" err="1" smtClean="0"/>
              <a:t>vere</a:t>
            </a:r>
            <a:r>
              <a:rPr lang="nb-NO" dirty="0" smtClean="0"/>
              <a:t> til nytte for samfunnet.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204</Words>
  <Application>Microsoft Office PowerPoint</Application>
  <PresentationFormat>Skjermfremvisning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6" baseType="lpstr">
      <vt:lpstr>Office-tema</vt:lpstr>
      <vt:lpstr>RLE – familie og vener</vt:lpstr>
      <vt:lpstr>Familie</vt:lpstr>
      <vt:lpstr>Familie</vt:lpstr>
      <vt:lpstr>Familie</vt:lpstr>
      <vt:lpstr>Religion og familie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RLE – familie og vener</dc:title>
  <dc:creator>Frode Løvlid</dc:creator>
  <cp:lastModifiedBy>Frode Løvlid</cp:lastModifiedBy>
  <cp:revision>2</cp:revision>
  <dcterms:created xsi:type="dcterms:W3CDTF">2014-09-01T08:34:08Z</dcterms:created>
  <dcterms:modified xsi:type="dcterms:W3CDTF">2014-09-01T08:46:24Z</dcterms:modified>
</cp:coreProperties>
</file>