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22" name="Undertit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b-NO" smtClean="0"/>
              <a:t>Klikk for å redigere undertittelstil i malen</a:t>
            </a:r>
            <a:endParaRPr kumimoji="0"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5753E7-D570-490B-9965-7A49427E82C7}" type="datetimeFigureOut">
              <a:rPr lang="nb-NO" smtClean="0"/>
              <a:t>29.09.2014</a:t>
            </a:fld>
            <a:endParaRPr lang="nb-NO"/>
          </a:p>
        </p:txBody>
      </p:sp>
      <p:sp>
        <p:nvSpPr>
          <p:cNvPr id="20" name="Plassholder for bunntekst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10" name="Plassholder for lysbilde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3C49C8-C459-4DEA-87F6-498D8AD5BB32}" type="slidenum">
              <a:rPr lang="nb-NO" smtClean="0"/>
              <a:t>‹#›</a:t>
            </a:fld>
            <a:endParaRPr lang="nb-NO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5753E7-D570-490B-9965-7A49427E82C7}" type="datetimeFigureOut">
              <a:rPr lang="nb-NO" smtClean="0"/>
              <a:t>29.09.2014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3C49C8-C459-4DEA-87F6-498D8AD5BB3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5753E7-D570-490B-9965-7A49427E82C7}" type="datetimeFigureOut">
              <a:rPr lang="nb-NO" smtClean="0"/>
              <a:t>29.09.2014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3C49C8-C459-4DEA-87F6-498D8AD5BB3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5753E7-D570-490B-9965-7A49427E82C7}" type="datetimeFigureOut">
              <a:rPr lang="nb-NO" smtClean="0"/>
              <a:t>29.09.2014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3C49C8-C459-4DEA-87F6-498D8AD5BB3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5753E7-D570-490B-9965-7A49427E82C7}" type="datetimeFigureOut">
              <a:rPr lang="nb-NO" smtClean="0"/>
              <a:t>29.09.2014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3C49C8-C459-4DEA-87F6-498D8AD5BB32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Rektangel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5753E7-D570-490B-9965-7A49427E82C7}" type="datetimeFigureOut">
              <a:rPr lang="nb-NO" smtClean="0"/>
              <a:t>29.09.2014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3C49C8-C459-4DEA-87F6-498D8AD5BB3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Plassholder for innhold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5753E7-D570-490B-9965-7A49427E82C7}" type="datetimeFigureOut">
              <a:rPr lang="nb-NO" smtClean="0"/>
              <a:t>29.09.2014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3C49C8-C459-4DEA-87F6-498D8AD5BB3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5753E7-D570-490B-9965-7A49427E82C7}" type="datetimeFigureOut">
              <a:rPr lang="nb-NO" smtClean="0"/>
              <a:t>29.09.2014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3C49C8-C459-4DEA-87F6-498D8AD5BB3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5753E7-D570-490B-9965-7A49427E82C7}" type="datetimeFigureOut">
              <a:rPr lang="nb-NO" smtClean="0"/>
              <a:t>29.09.2014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3C49C8-C459-4DEA-87F6-498D8AD5BB32}" type="slidenum">
              <a:rPr lang="nb-NO" smtClean="0"/>
              <a:t>‹#›</a:t>
            </a:fld>
            <a:endParaRPr lang="nb-NO"/>
          </a:p>
        </p:txBody>
      </p:sp>
      <p:sp>
        <p:nvSpPr>
          <p:cNvPr id="6" name="Rektangel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5753E7-D570-490B-9965-7A49427E82C7}" type="datetimeFigureOut">
              <a:rPr lang="nb-NO" smtClean="0"/>
              <a:t>29.09.2014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3C49C8-C459-4DEA-87F6-498D8AD5BB32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5753E7-D570-490B-9965-7A49427E82C7}" type="datetimeFigureOut">
              <a:rPr lang="nb-NO" smtClean="0"/>
              <a:t>29.09.2014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3C49C8-C459-4DEA-87F6-498D8AD5BB32}" type="slidenum">
              <a:rPr lang="nb-NO" smtClean="0"/>
              <a:t>‹#›</a:t>
            </a:fld>
            <a:endParaRPr lang="nb-NO"/>
          </a:p>
        </p:txBody>
      </p:sp>
      <p:sp>
        <p:nvSpPr>
          <p:cNvPr id="8" name="Rektangel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nb-NO" smtClean="0"/>
              <a:t>Klikk ikonet for å legge til et bilde</a:t>
            </a:r>
            <a:endParaRPr kumimoji="0" lang="en-US" dirty="0"/>
          </a:p>
        </p:txBody>
      </p:sp>
      <p:sp>
        <p:nvSpPr>
          <p:cNvPr id="9" name="Pros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s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ktor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Smultring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Plassholder for tittel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9" name="Plassholder for teks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  <a:p>
            <a:pPr lvl="1" eaLnBrk="1" latinLnBrk="0" hangingPunct="1"/>
            <a:r>
              <a:rPr kumimoji="0" lang="nb-NO" smtClean="0"/>
              <a:t>Andre nivå</a:t>
            </a:r>
          </a:p>
          <a:p>
            <a:pPr lvl="2" eaLnBrk="1" latinLnBrk="0" hangingPunct="1"/>
            <a:r>
              <a:rPr kumimoji="0" lang="nb-NO" smtClean="0"/>
              <a:t>Tredje nivå</a:t>
            </a:r>
          </a:p>
          <a:p>
            <a:pPr lvl="3" eaLnBrk="1" latinLnBrk="0" hangingPunct="1"/>
            <a:r>
              <a:rPr kumimoji="0" lang="nb-NO" smtClean="0"/>
              <a:t>Fjerde nivå</a:t>
            </a:r>
          </a:p>
          <a:p>
            <a:pPr lvl="4" eaLnBrk="1" latinLnBrk="0" hangingPunct="1"/>
            <a:r>
              <a:rPr kumimoji="0" lang="nb-NO" smtClean="0"/>
              <a:t>Femte nivå</a:t>
            </a:r>
            <a:endParaRPr kumimoji="0" lang="en-US"/>
          </a:p>
        </p:txBody>
      </p:sp>
      <p:sp>
        <p:nvSpPr>
          <p:cNvPr id="24" name="Plassholder for dato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95753E7-D570-490B-9965-7A49427E82C7}" type="datetimeFigureOut">
              <a:rPr lang="nb-NO" smtClean="0"/>
              <a:t>29.09.2014</a:t>
            </a:fld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nb-NO"/>
          </a:p>
        </p:txBody>
      </p:sp>
      <p:sp>
        <p:nvSpPr>
          <p:cNvPr id="22" name="Plassholder for lysbildenumm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03C49C8-C459-4DEA-87F6-498D8AD5BB32}" type="slidenum">
              <a:rPr lang="nb-NO" smtClean="0"/>
              <a:t>‹#›</a:t>
            </a:fld>
            <a:endParaRPr lang="nb-NO"/>
          </a:p>
        </p:txBody>
      </p:sp>
      <p:sp>
        <p:nvSpPr>
          <p:cNvPr id="15" name="Rektangel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b="1" dirty="0" smtClean="0"/>
              <a:t>Heile tal, side 70-75</a:t>
            </a:r>
            <a:endParaRPr lang="nb-NO" b="1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l"/>
            <a:r>
              <a:rPr lang="nb-NO" b="1" dirty="0" smtClean="0"/>
              <a:t>Du skal lære</a:t>
            </a:r>
          </a:p>
          <a:p>
            <a:pPr algn="l">
              <a:buFont typeface="Arial" pitchFamily="34" charset="0"/>
              <a:buChar char="•"/>
            </a:pPr>
            <a:r>
              <a:rPr lang="nb-NO" dirty="0" err="1"/>
              <a:t>k</a:t>
            </a:r>
            <a:r>
              <a:rPr lang="nb-NO" dirty="0" err="1" smtClean="0"/>
              <a:t>va</a:t>
            </a:r>
            <a:r>
              <a:rPr lang="nb-NO" dirty="0" smtClean="0"/>
              <a:t> siffer, tal og talsystem er</a:t>
            </a:r>
          </a:p>
          <a:p>
            <a:pPr algn="l">
              <a:buFont typeface="Arial" pitchFamily="34" charset="0"/>
              <a:buChar char="•"/>
            </a:pPr>
            <a:r>
              <a:rPr lang="nb-NO" dirty="0" smtClean="0"/>
              <a:t>Å </a:t>
            </a:r>
            <a:r>
              <a:rPr lang="nb-NO" dirty="0" err="1" smtClean="0"/>
              <a:t>rekne</a:t>
            </a:r>
            <a:r>
              <a:rPr lang="nb-NO" dirty="0" smtClean="0"/>
              <a:t> med heile tal</a:t>
            </a:r>
          </a:p>
          <a:p>
            <a:pPr algn="l">
              <a:buFont typeface="Arial" pitchFamily="34" charset="0"/>
              <a:buChar char="•"/>
            </a:pPr>
            <a:r>
              <a:rPr lang="nb-NO" dirty="0" smtClean="0"/>
              <a:t>Å prioritere </a:t>
            </a:r>
            <a:r>
              <a:rPr lang="nb-NO" dirty="0" err="1" smtClean="0"/>
              <a:t>reknemåtane</a:t>
            </a:r>
            <a:endParaRPr lang="nb-NO" dirty="0" smtClean="0"/>
          </a:p>
          <a:p>
            <a:pPr algn="l">
              <a:buFont typeface="Arial" pitchFamily="34" charset="0"/>
              <a:buChar char="•"/>
            </a:pPr>
            <a:r>
              <a:rPr lang="nb-NO" dirty="0" smtClean="0"/>
              <a:t>Å bruke </a:t>
            </a:r>
            <a:r>
              <a:rPr lang="nb-NO" dirty="0" err="1" smtClean="0"/>
              <a:t>lommereknaren</a:t>
            </a:r>
            <a:r>
              <a:rPr lang="nb-NO" dirty="0" smtClean="0"/>
              <a:t> på </a:t>
            </a:r>
            <a:r>
              <a:rPr lang="nb-NO" dirty="0" err="1" smtClean="0"/>
              <a:t>dei</a:t>
            </a:r>
            <a:r>
              <a:rPr lang="nb-NO" dirty="0" smtClean="0"/>
              <a:t> 4 </a:t>
            </a:r>
            <a:r>
              <a:rPr lang="nb-NO" dirty="0" err="1" smtClean="0"/>
              <a:t>reknemåtane</a:t>
            </a:r>
            <a:endParaRPr lang="nb-NO" dirty="0" smtClean="0"/>
          </a:p>
          <a:p>
            <a:pPr algn="l">
              <a:buFont typeface="Arial" pitchFamily="34" charset="0"/>
              <a:buChar char="•"/>
            </a:pPr>
            <a:r>
              <a:rPr lang="nb-NO" dirty="0" smtClean="0"/>
              <a:t>Å vise andre </a:t>
            </a:r>
            <a:r>
              <a:rPr lang="nb-NO" dirty="0" err="1" smtClean="0"/>
              <a:t>korleis</a:t>
            </a:r>
            <a:r>
              <a:rPr lang="nb-NO" dirty="0" smtClean="0"/>
              <a:t> du har tenkt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Naturlege tal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Naturlege tal er heile tal som er større enn 0.</a:t>
            </a:r>
          </a:p>
          <a:p>
            <a:pPr>
              <a:buNone/>
            </a:pPr>
            <a:r>
              <a:rPr lang="nb-NO" dirty="0" smtClean="0"/>
              <a:t>	1 2 3 4 5 6 …</a:t>
            </a:r>
          </a:p>
          <a:p>
            <a:pPr>
              <a:buNone/>
            </a:pPr>
            <a:r>
              <a:rPr lang="nb-NO" dirty="0" smtClean="0"/>
              <a:t>	Vi kan skrive naturlege tal på utvida form:</a:t>
            </a:r>
          </a:p>
          <a:p>
            <a:pPr>
              <a:buNone/>
            </a:pPr>
            <a:r>
              <a:rPr lang="nb-NO" dirty="0" smtClean="0"/>
              <a:t>1234 = 1*1000 + 2*100 + 3*10 + 4*1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Partal</a:t>
            </a:r>
            <a:r>
              <a:rPr lang="nb-NO" dirty="0" smtClean="0"/>
              <a:t> og </a:t>
            </a:r>
            <a:r>
              <a:rPr lang="nb-NO" dirty="0" err="1" smtClean="0"/>
              <a:t>oddetal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Partal</a:t>
            </a:r>
            <a:r>
              <a:rPr lang="nb-NO" dirty="0" smtClean="0"/>
              <a:t> er heile tal som er </a:t>
            </a:r>
            <a:r>
              <a:rPr lang="nb-NO" dirty="0" err="1" smtClean="0"/>
              <a:t>deleleg</a:t>
            </a:r>
            <a:r>
              <a:rPr lang="nb-NO" dirty="0" smtClean="0"/>
              <a:t> med 2.</a:t>
            </a:r>
          </a:p>
          <a:p>
            <a:pPr>
              <a:buNone/>
            </a:pPr>
            <a:r>
              <a:rPr lang="nb-NO" dirty="0" smtClean="0"/>
              <a:t>	2 4 6 8 10 …</a:t>
            </a:r>
          </a:p>
          <a:p>
            <a:r>
              <a:rPr lang="nb-NO" dirty="0" err="1" smtClean="0"/>
              <a:t>Oddetal</a:t>
            </a:r>
            <a:r>
              <a:rPr lang="nb-NO" dirty="0" smtClean="0"/>
              <a:t> - heile tal som </a:t>
            </a:r>
            <a:r>
              <a:rPr lang="nb-NO" dirty="0" err="1" smtClean="0"/>
              <a:t>ikkje</a:t>
            </a:r>
            <a:r>
              <a:rPr lang="nb-NO" dirty="0" smtClean="0"/>
              <a:t> er </a:t>
            </a:r>
            <a:r>
              <a:rPr lang="nb-NO" dirty="0" err="1" smtClean="0"/>
              <a:t>delelege</a:t>
            </a:r>
            <a:r>
              <a:rPr lang="nb-NO" dirty="0" smtClean="0"/>
              <a:t> med 2</a:t>
            </a:r>
          </a:p>
          <a:p>
            <a:pPr>
              <a:buNone/>
            </a:pPr>
            <a:r>
              <a:rPr lang="nb-NO" dirty="0" smtClean="0"/>
              <a:t>	1 3 5 7 9 11 …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Primtal</a:t>
            </a:r>
            <a:r>
              <a:rPr lang="nb-NO" dirty="0" smtClean="0"/>
              <a:t> og </a:t>
            </a:r>
            <a:r>
              <a:rPr lang="nb-NO" dirty="0" err="1" smtClean="0"/>
              <a:t>samansette</a:t>
            </a:r>
            <a:r>
              <a:rPr lang="nb-NO" dirty="0" smtClean="0"/>
              <a:t> tal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Primtal</a:t>
            </a:r>
            <a:r>
              <a:rPr lang="nb-NO" dirty="0" smtClean="0"/>
              <a:t> er naturlege tal som </a:t>
            </a:r>
            <a:r>
              <a:rPr lang="nb-NO" dirty="0" err="1" smtClean="0"/>
              <a:t>berre</a:t>
            </a:r>
            <a:r>
              <a:rPr lang="nb-NO" dirty="0" smtClean="0"/>
              <a:t> er </a:t>
            </a:r>
            <a:r>
              <a:rPr lang="nb-NO" dirty="0" err="1" smtClean="0"/>
              <a:t>delelege</a:t>
            </a:r>
            <a:r>
              <a:rPr lang="nb-NO" dirty="0" smtClean="0"/>
              <a:t> med 1 og seg </a:t>
            </a:r>
            <a:r>
              <a:rPr lang="nb-NO" dirty="0" err="1" smtClean="0"/>
              <a:t>sjølv</a:t>
            </a:r>
            <a:endParaRPr lang="nb-NO" dirty="0" smtClean="0"/>
          </a:p>
          <a:p>
            <a:pPr marL="514350" indent="-514350">
              <a:buNone/>
            </a:pPr>
            <a:r>
              <a:rPr lang="nb-NO" dirty="0" smtClean="0"/>
              <a:t>	2  3  5  7  11  13  17 …</a:t>
            </a:r>
          </a:p>
          <a:p>
            <a:pPr marL="514350" indent="-514350"/>
            <a:r>
              <a:rPr lang="nb-NO" dirty="0" err="1" smtClean="0"/>
              <a:t>Samansette</a:t>
            </a:r>
            <a:r>
              <a:rPr lang="nb-NO" dirty="0" smtClean="0"/>
              <a:t> tal kan </a:t>
            </a:r>
            <a:r>
              <a:rPr lang="nb-NO" dirty="0" err="1" smtClean="0"/>
              <a:t>skrivast</a:t>
            </a:r>
            <a:r>
              <a:rPr lang="nb-NO" dirty="0" smtClean="0"/>
              <a:t> som </a:t>
            </a:r>
            <a:r>
              <a:rPr lang="nb-NO" dirty="0" err="1" smtClean="0"/>
              <a:t>eit</a:t>
            </a:r>
            <a:r>
              <a:rPr lang="nb-NO" dirty="0" smtClean="0"/>
              <a:t> produkt av naturlege tal som er større enn 1.</a:t>
            </a:r>
          </a:p>
          <a:p>
            <a:pPr marL="514350" indent="-514350">
              <a:buNone/>
            </a:pPr>
            <a:r>
              <a:rPr lang="nb-NO" dirty="0" smtClean="0"/>
              <a:t>	42= 2*3*7</a:t>
            </a:r>
          </a:p>
          <a:p>
            <a:pPr marL="514350" indent="-514350">
              <a:buNone/>
            </a:pPr>
            <a:r>
              <a:rPr lang="nb-NO" dirty="0" smtClean="0"/>
              <a:t>	12= 2*6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Romartal</a:t>
            </a:r>
            <a:r>
              <a:rPr lang="nb-NO" dirty="0" smtClean="0"/>
              <a:t>, les </a:t>
            </a:r>
            <a:r>
              <a:rPr lang="nb-NO" dirty="0" err="1" smtClean="0"/>
              <a:t>meir</a:t>
            </a:r>
            <a:r>
              <a:rPr lang="nb-NO" dirty="0" smtClean="0"/>
              <a:t> på side 73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/>
              <a:t>I </a:t>
            </a:r>
            <a:r>
              <a:rPr lang="nb-NO" dirty="0" err="1" smtClean="0"/>
              <a:t>romartalsystemet</a:t>
            </a:r>
            <a:r>
              <a:rPr lang="nb-NO" dirty="0" smtClean="0"/>
              <a:t> brukar vi </a:t>
            </a:r>
            <a:r>
              <a:rPr lang="nb-NO" dirty="0" err="1" smtClean="0"/>
              <a:t>bokstavar</a:t>
            </a:r>
            <a:r>
              <a:rPr lang="nb-NO" dirty="0" smtClean="0"/>
              <a:t> som symbol for tal.</a:t>
            </a:r>
          </a:p>
          <a:p>
            <a:endParaRPr lang="nb-NO" dirty="0"/>
          </a:p>
          <a:p>
            <a:endParaRPr lang="nb-NO" dirty="0" smtClean="0"/>
          </a:p>
          <a:p>
            <a:r>
              <a:rPr lang="nb-NO" dirty="0" smtClean="0"/>
              <a:t>Når </a:t>
            </a:r>
            <a:r>
              <a:rPr lang="nb-NO" dirty="0" err="1" smtClean="0"/>
              <a:t>eit</a:t>
            </a:r>
            <a:r>
              <a:rPr lang="nb-NO" dirty="0" smtClean="0"/>
              <a:t> mindre </a:t>
            </a:r>
            <a:r>
              <a:rPr lang="nb-NO" dirty="0" err="1" smtClean="0"/>
              <a:t>romartal</a:t>
            </a:r>
            <a:r>
              <a:rPr lang="nb-NO" dirty="0" smtClean="0"/>
              <a:t> står foran </a:t>
            </a:r>
            <a:r>
              <a:rPr lang="nb-NO" dirty="0" err="1" smtClean="0"/>
              <a:t>eit</a:t>
            </a:r>
            <a:r>
              <a:rPr lang="nb-NO" dirty="0" smtClean="0"/>
              <a:t> større tal, trekker vi det minste </a:t>
            </a:r>
            <a:r>
              <a:rPr lang="nb-NO" dirty="0" err="1" smtClean="0"/>
              <a:t>talet</a:t>
            </a:r>
            <a:r>
              <a:rPr lang="nb-NO" dirty="0" smtClean="0"/>
              <a:t> frå det største.</a:t>
            </a:r>
          </a:p>
          <a:p>
            <a:r>
              <a:rPr lang="nb-NO" dirty="0" smtClean="0"/>
              <a:t>Når det største </a:t>
            </a:r>
            <a:r>
              <a:rPr lang="nb-NO" dirty="0" err="1" smtClean="0"/>
              <a:t>talet</a:t>
            </a:r>
            <a:r>
              <a:rPr lang="nb-NO" dirty="0" smtClean="0"/>
              <a:t> står fyrst, skal du addere </a:t>
            </a:r>
            <a:r>
              <a:rPr lang="nb-NO" dirty="0" err="1" smtClean="0"/>
              <a:t>tala</a:t>
            </a:r>
            <a:r>
              <a:rPr lang="nb-NO" dirty="0" smtClean="0"/>
              <a:t>. Vi plasserer aldri </a:t>
            </a:r>
            <a:r>
              <a:rPr lang="nb-NO" dirty="0" err="1" smtClean="0"/>
              <a:t>romartala</a:t>
            </a:r>
            <a:r>
              <a:rPr lang="nb-NO" dirty="0" smtClean="0"/>
              <a:t> V, L eller D foran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 err="1" smtClean="0"/>
              <a:t>teikn</a:t>
            </a:r>
            <a:r>
              <a:rPr lang="nb-NO" dirty="0" smtClean="0"/>
              <a:t> med </a:t>
            </a:r>
            <a:r>
              <a:rPr lang="nb-NO" dirty="0" err="1" smtClean="0"/>
              <a:t>høgare</a:t>
            </a:r>
            <a:r>
              <a:rPr lang="nb-NO" dirty="0" smtClean="0"/>
              <a:t> verdi.</a:t>
            </a:r>
          </a:p>
          <a:p>
            <a:pPr>
              <a:buNone/>
            </a:pPr>
            <a:endParaRPr lang="nb-NO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1475656" y="2276872"/>
          <a:ext cx="609599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I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X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L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C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M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10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50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100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500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1000</a:t>
                      </a:r>
                      <a:endParaRPr lang="nb-NO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3" grpId="1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verv">
  <a:themeElements>
    <a:clrScheme name="Solverv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verv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verv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</TotalTime>
  <Words>158</Words>
  <Application>Microsoft Office PowerPoint</Application>
  <PresentationFormat>Skjermfremvisning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6" baseType="lpstr">
      <vt:lpstr>Solverv</vt:lpstr>
      <vt:lpstr>Heile tal, side 70-75</vt:lpstr>
      <vt:lpstr>Naturlege tal</vt:lpstr>
      <vt:lpstr>Partal og oddetal</vt:lpstr>
      <vt:lpstr>Primtal og samansette tal</vt:lpstr>
      <vt:lpstr>Romartal, les meir på side 73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Heile tal</dc:title>
  <dc:creator>Frode Løvlid</dc:creator>
  <cp:lastModifiedBy>Frode Løvlid</cp:lastModifiedBy>
  <cp:revision>2</cp:revision>
  <dcterms:created xsi:type="dcterms:W3CDTF">2014-09-29T08:43:35Z</dcterms:created>
  <dcterms:modified xsi:type="dcterms:W3CDTF">2014-09-29T09:03:31Z</dcterms:modified>
</cp:coreProperties>
</file>