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2" name="Undertit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753E7-D570-490B-9965-7A49427E82C7}" type="datetimeFigureOut">
              <a:rPr lang="nb-NO" smtClean="0"/>
              <a:t>29.09.2014</a:t>
            </a:fld>
            <a:endParaRPr lang="nb-NO"/>
          </a:p>
        </p:txBody>
      </p:sp>
      <p:sp>
        <p:nvSpPr>
          <p:cNvPr id="20" name="Plassholder for bunn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C49C8-C459-4DEA-87F6-498D8AD5BB3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753E7-D570-490B-9965-7A49427E82C7}" type="datetimeFigureOut">
              <a:rPr lang="nb-NO" smtClean="0"/>
              <a:t>29.09.2014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C49C8-C459-4DEA-87F6-498D8AD5BB3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753E7-D570-490B-9965-7A49427E82C7}" type="datetimeFigureOut">
              <a:rPr lang="nb-NO" smtClean="0"/>
              <a:t>29.09.2014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C49C8-C459-4DEA-87F6-498D8AD5BB3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753E7-D570-490B-9965-7A49427E82C7}" type="datetimeFigureOut">
              <a:rPr lang="nb-NO" smtClean="0"/>
              <a:t>29.09.2014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C49C8-C459-4DEA-87F6-498D8AD5BB3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753E7-D570-490B-9965-7A49427E82C7}" type="datetimeFigureOut">
              <a:rPr lang="nb-NO" smtClean="0"/>
              <a:t>29.09.2014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C49C8-C459-4DEA-87F6-498D8AD5BB32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753E7-D570-490B-9965-7A49427E82C7}" type="datetimeFigureOut">
              <a:rPr lang="nb-NO" smtClean="0"/>
              <a:t>29.09.2014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C49C8-C459-4DEA-87F6-498D8AD5BB3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753E7-D570-490B-9965-7A49427E82C7}" type="datetimeFigureOut">
              <a:rPr lang="nb-NO" smtClean="0"/>
              <a:t>29.09.2014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C49C8-C459-4DEA-87F6-498D8AD5BB3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753E7-D570-490B-9965-7A49427E82C7}" type="datetimeFigureOut">
              <a:rPr lang="nb-NO" smtClean="0"/>
              <a:t>29.09.2014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C49C8-C459-4DEA-87F6-498D8AD5BB3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753E7-D570-490B-9965-7A49427E82C7}" type="datetimeFigureOut">
              <a:rPr lang="nb-NO" smtClean="0"/>
              <a:t>29.09.2014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C49C8-C459-4DEA-87F6-498D8AD5BB32}" type="slidenum">
              <a:rPr lang="nb-NO" smtClean="0"/>
              <a:t>‹#›</a:t>
            </a:fld>
            <a:endParaRPr lang="nb-NO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753E7-D570-490B-9965-7A49427E82C7}" type="datetimeFigureOut">
              <a:rPr lang="nb-NO" smtClean="0"/>
              <a:t>29.09.2014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C49C8-C459-4DEA-87F6-498D8AD5BB3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753E7-D570-490B-9965-7A49427E82C7}" type="datetimeFigureOut">
              <a:rPr lang="nb-NO" smtClean="0"/>
              <a:t>29.09.2014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C49C8-C459-4DEA-87F6-498D8AD5BB3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9" name="Pros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kto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Smult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ssholder for tit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Plassholder f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24" name="Plassholder for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5753E7-D570-490B-9965-7A49427E82C7}" type="datetimeFigureOut">
              <a:rPr lang="nb-NO" smtClean="0"/>
              <a:t>29.09.2014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nb-NO"/>
          </a:p>
        </p:txBody>
      </p:sp>
      <p:sp>
        <p:nvSpPr>
          <p:cNvPr id="22" name="Plassholder for lysbilde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3C49C8-C459-4DEA-87F6-498D8AD5BB32}" type="slidenum">
              <a:rPr lang="nb-NO" smtClean="0"/>
              <a:t>‹#›</a:t>
            </a:fld>
            <a:endParaRPr lang="nb-NO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dirty="0" smtClean="0"/>
              <a:t>Heile tal, side 70-75</a:t>
            </a:r>
            <a:endParaRPr lang="nb-NO" b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nb-NO" b="1" dirty="0" smtClean="0"/>
              <a:t>Du skal lære</a:t>
            </a:r>
          </a:p>
          <a:p>
            <a:pPr algn="l">
              <a:buFont typeface="Arial" pitchFamily="34" charset="0"/>
              <a:buChar char="•"/>
            </a:pPr>
            <a:r>
              <a:rPr lang="nb-NO" dirty="0" err="1"/>
              <a:t>k</a:t>
            </a:r>
            <a:r>
              <a:rPr lang="nb-NO" dirty="0" err="1" smtClean="0"/>
              <a:t>va</a:t>
            </a:r>
            <a:r>
              <a:rPr lang="nb-NO" dirty="0" smtClean="0"/>
              <a:t> siffer, tal og talsystem er</a:t>
            </a:r>
          </a:p>
          <a:p>
            <a:pPr algn="l">
              <a:buFont typeface="Arial" pitchFamily="34" charset="0"/>
              <a:buChar char="•"/>
            </a:pPr>
            <a:r>
              <a:rPr lang="nb-NO" dirty="0" smtClean="0"/>
              <a:t>Å </a:t>
            </a:r>
            <a:r>
              <a:rPr lang="nb-NO" dirty="0" err="1" smtClean="0"/>
              <a:t>rekne</a:t>
            </a:r>
            <a:r>
              <a:rPr lang="nb-NO" dirty="0" smtClean="0"/>
              <a:t> med heile tal</a:t>
            </a:r>
          </a:p>
          <a:p>
            <a:pPr algn="l">
              <a:buFont typeface="Arial" pitchFamily="34" charset="0"/>
              <a:buChar char="•"/>
            </a:pPr>
            <a:r>
              <a:rPr lang="nb-NO" dirty="0" smtClean="0"/>
              <a:t>Å prioritere </a:t>
            </a:r>
            <a:r>
              <a:rPr lang="nb-NO" dirty="0" err="1" smtClean="0"/>
              <a:t>reknemåtane</a:t>
            </a:r>
            <a:endParaRPr lang="nb-NO" dirty="0" smtClean="0"/>
          </a:p>
          <a:p>
            <a:pPr algn="l">
              <a:buFont typeface="Arial" pitchFamily="34" charset="0"/>
              <a:buChar char="•"/>
            </a:pPr>
            <a:r>
              <a:rPr lang="nb-NO" dirty="0" smtClean="0"/>
              <a:t>Å bruke </a:t>
            </a:r>
            <a:r>
              <a:rPr lang="nb-NO" dirty="0" err="1" smtClean="0"/>
              <a:t>lommereknaren</a:t>
            </a:r>
            <a:r>
              <a:rPr lang="nb-NO" dirty="0" smtClean="0"/>
              <a:t> på </a:t>
            </a:r>
            <a:r>
              <a:rPr lang="nb-NO" dirty="0" err="1" smtClean="0"/>
              <a:t>dei</a:t>
            </a:r>
            <a:r>
              <a:rPr lang="nb-NO" dirty="0" smtClean="0"/>
              <a:t> 4 </a:t>
            </a:r>
            <a:r>
              <a:rPr lang="nb-NO" dirty="0" err="1" smtClean="0"/>
              <a:t>reknemåtane</a:t>
            </a:r>
            <a:endParaRPr lang="nb-NO" dirty="0" smtClean="0"/>
          </a:p>
          <a:p>
            <a:pPr algn="l">
              <a:buFont typeface="Arial" pitchFamily="34" charset="0"/>
              <a:buChar char="•"/>
            </a:pPr>
            <a:r>
              <a:rPr lang="nb-NO" dirty="0" smtClean="0"/>
              <a:t>Å vise andre </a:t>
            </a:r>
            <a:r>
              <a:rPr lang="nb-NO" dirty="0" err="1" smtClean="0"/>
              <a:t>korleis</a:t>
            </a:r>
            <a:r>
              <a:rPr lang="nb-NO" dirty="0" smtClean="0"/>
              <a:t> du har tenkt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Naturlege tal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Naturlege tal er heile tal som er større enn 0.</a:t>
            </a:r>
          </a:p>
          <a:p>
            <a:pPr>
              <a:buNone/>
            </a:pPr>
            <a:r>
              <a:rPr lang="nb-NO" dirty="0" smtClean="0"/>
              <a:t>	1 2 3 4 5 6 …</a:t>
            </a:r>
          </a:p>
          <a:p>
            <a:pPr>
              <a:buNone/>
            </a:pPr>
            <a:r>
              <a:rPr lang="nb-NO" dirty="0" smtClean="0"/>
              <a:t>	Vi kan skrive naturlege tal på utvida form:</a:t>
            </a:r>
          </a:p>
          <a:p>
            <a:pPr>
              <a:buNone/>
            </a:pPr>
            <a:r>
              <a:rPr lang="nb-NO" dirty="0" smtClean="0"/>
              <a:t>1234 = 1*1000 + 2*100 + 3*10 + 4*1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Partal</a:t>
            </a:r>
            <a:r>
              <a:rPr lang="nb-NO" dirty="0" smtClean="0"/>
              <a:t> og </a:t>
            </a:r>
            <a:r>
              <a:rPr lang="nb-NO" dirty="0" err="1" smtClean="0"/>
              <a:t>oddetal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Partal</a:t>
            </a:r>
            <a:r>
              <a:rPr lang="nb-NO" dirty="0" smtClean="0"/>
              <a:t> er heile tal som er </a:t>
            </a:r>
            <a:r>
              <a:rPr lang="nb-NO" dirty="0" err="1" smtClean="0"/>
              <a:t>deleleg</a:t>
            </a:r>
            <a:r>
              <a:rPr lang="nb-NO" dirty="0" smtClean="0"/>
              <a:t> med 2.</a:t>
            </a:r>
          </a:p>
          <a:p>
            <a:pPr>
              <a:buNone/>
            </a:pPr>
            <a:r>
              <a:rPr lang="nb-NO" dirty="0" smtClean="0"/>
              <a:t>	2 4 6 8 10 …</a:t>
            </a:r>
          </a:p>
          <a:p>
            <a:r>
              <a:rPr lang="nb-NO" dirty="0" err="1" smtClean="0"/>
              <a:t>Oddetal</a:t>
            </a:r>
            <a:r>
              <a:rPr lang="nb-NO" dirty="0" smtClean="0"/>
              <a:t> - heile tal som </a:t>
            </a:r>
            <a:r>
              <a:rPr lang="nb-NO" dirty="0" err="1" smtClean="0"/>
              <a:t>ikkje</a:t>
            </a:r>
            <a:r>
              <a:rPr lang="nb-NO" dirty="0" smtClean="0"/>
              <a:t> er </a:t>
            </a:r>
            <a:r>
              <a:rPr lang="nb-NO" dirty="0" err="1" smtClean="0"/>
              <a:t>delelege</a:t>
            </a:r>
            <a:r>
              <a:rPr lang="nb-NO" dirty="0" smtClean="0"/>
              <a:t> med 2</a:t>
            </a:r>
          </a:p>
          <a:p>
            <a:pPr>
              <a:buNone/>
            </a:pPr>
            <a:r>
              <a:rPr lang="nb-NO" dirty="0" smtClean="0"/>
              <a:t>	1 3 5 7 9 11 …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Primtal</a:t>
            </a:r>
            <a:r>
              <a:rPr lang="nb-NO" dirty="0" smtClean="0"/>
              <a:t> og </a:t>
            </a:r>
            <a:r>
              <a:rPr lang="nb-NO" dirty="0" err="1" smtClean="0"/>
              <a:t>samansette</a:t>
            </a:r>
            <a:r>
              <a:rPr lang="nb-NO" dirty="0" smtClean="0"/>
              <a:t> tal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Primtal</a:t>
            </a:r>
            <a:r>
              <a:rPr lang="nb-NO" dirty="0" smtClean="0"/>
              <a:t> er naturlege tal som </a:t>
            </a:r>
            <a:r>
              <a:rPr lang="nb-NO" dirty="0" err="1" smtClean="0"/>
              <a:t>berre</a:t>
            </a:r>
            <a:r>
              <a:rPr lang="nb-NO" dirty="0" smtClean="0"/>
              <a:t> er </a:t>
            </a:r>
            <a:r>
              <a:rPr lang="nb-NO" dirty="0" err="1" smtClean="0"/>
              <a:t>delelege</a:t>
            </a:r>
            <a:r>
              <a:rPr lang="nb-NO" dirty="0" smtClean="0"/>
              <a:t> med 1 og seg </a:t>
            </a:r>
            <a:r>
              <a:rPr lang="nb-NO" dirty="0" err="1" smtClean="0"/>
              <a:t>sjølv</a:t>
            </a:r>
            <a:endParaRPr lang="nb-NO" dirty="0" smtClean="0"/>
          </a:p>
          <a:p>
            <a:pPr marL="514350" indent="-514350">
              <a:buNone/>
            </a:pPr>
            <a:r>
              <a:rPr lang="nb-NO" dirty="0" smtClean="0"/>
              <a:t>	2  3  5  7  11  13  17 …</a:t>
            </a:r>
          </a:p>
          <a:p>
            <a:pPr marL="514350" indent="-514350"/>
            <a:r>
              <a:rPr lang="nb-NO" dirty="0" err="1" smtClean="0"/>
              <a:t>Samansette</a:t>
            </a:r>
            <a:r>
              <a:rPr lang="nb-NO" dirty="0" smtClean="0"/>
              <a:t> tal kan </a:t>
            </a:r>
            <a:r>
              <a:rPr lang="nb-NO" dirty="0" err="1" smtClean="0"/>
              <a:t>skrivast</a:t>
            </a:r>
            <a:r>
              <a:rPr lang="nb-NO" dirty="0" smtClean="0"/>
              <a:t> som </a:t>
            </a:r>
            <a:r>
              <a:rPr lang="nb-NO" dirty="0" err="1" smtClean="0"/>
              <a:t>eit</a:t>
            </a:r>
            <a:r>
              <a:rPr lang="nb-NO" dirty="0" smtClean="0"/>
              <a:t> produkt av naturlege tal som er større enn 1.</a:t>
            </a:r>
          </a:p>
          <a:p>
            <a:pPr marL="514350" indent="-514350">
              <a:buNone/>
            </a:pPr>
            <a:r>
              <a:rPr lang="nb-NO" dirty="0" smtClean="0"/>
              <a:t>	42= 2*3*7</a:t>
            </a:r>
          </a:p>
          <a:p>
            <a:pPr marL="514350" indent="-514350">
              <a:buNone/>
            </a:pPr>
            <a:r>
              <a:rPr lang="nb-NO" dirty="0" smtClean="0"/>
              <a:t>	12= 2*6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Romartal</a:t>
            </a:r>
            <a:r>
              <a:rPr lang="nb-NO" dirty="0" smtClean="0"/>
              <a:t>, les </a:t>
            </a:r>
            <a:r>
              <a:rPr lang="nb-NO" dirty="0" err="1" smtClean="0"/>
              <a:t>meir</a:t>
            </a:r>
            <a:r>
              <a:rPr lang="nb-NO" dirty="0" smtClean="0"/>
              <a:t> på side 73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I </a:t>
            </a:r>
            <a:r>
              <a:rPr lang="nb-NO" dirty="0" err="1" smtClean="0"/>
              <a:t>romartalsystemet</a:t>
            </a:r>
            <a:r>
              <a:rPr lang="nb-NO" dirty="0" smtClean="0"/>
              <a:t> brukar vi </a:t>
            </a:r>
            <a:r>
              <a:rPr lang="nb-NO" dirty="0" err="1" smtClean="0"/>
              <a:t>bokstavar</a:t>
            </a:r>
            <a:r>
              <a:rPr lang="nb-NO" dirty="0" smtClean="0"/>
              <a:t> som symbol for tal.</a:t>
            </a:r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Når </a:t>
            </a:r>
            <a:r>
              <a:rPr lang="nb-NO" dirty="0" err="1" smtClean="0"/>
              <a:t>eit</a:t>
            </a:r>
            <a:r>
              <a:rPr lang="nb-NO" dirty="0" smtClean="0"/>
              <a:t> mindre </a:t>
            </a:r>
            <a:r>
              <a:rPr lang="nb-NO" dirty="0" err="1" smtClean="0"/>
              <a:t>romartal</a:t>
            </a:r>
            <a:r>
              <a:rPr lang="nb-NO" dirty="0" smtClean="0"/>
              <a:t> står foran </a:t>
            </a:r>
            <a:r>
              <a:rPr lang="nb-NO" dirty="0" err="1" smtClean="0"/>
              <a:t>eit</a:t>
            </a:r>
            <a:r>
              <a:rPr lang="nb-NO" dirty="0" smtClean="0"/>
              <a:t> større tal, trekker vi det minste </a:t>
            </a:r>
            <a:r>
              <a:rPr lang="nb-NO" dirty="0" err="1" smtClean="0"/>
              <a:t>talet</a:t>
            </a:r>
            <a:r>
              <a:rPr lang="nb-NO" dirty="0" smtClean="0"/>
              <a:t> frå det største.</a:t>
            </a:r>
          </a:p>
          <a:p>
            <a:r>
              <a:rPr lang="nb-NO" dirty="0" smtClean="0"/>
              <a:t>Når det største </a:t>
            </a:r>
            <a:r>
              <a:rPr lang="nb-NO" dirty="0" err="1" smtClean="0"/>
              <a:t>talet</a:t>
            </a:r>
            <a:r>
              <a:rPr lang="nb-NO" dirty="0" smtClean="0"/>
              <a:t> står fyrst, skal du addere </a:t>
            </a:r>
            <a:r>
              <a:rPr lang="nb-NO" dirty="0" err="1" smtClean="0"/>
              <a:t>tala</a:t>
            </a:r>
            <a:r>
              <a:rPr lang="nb-NO" dirty="0" smtClean="0"/>
              <a:t>. Vi plasserer aldri </a:t>
            </a:r>
            <a:r>
              <a:rPr lang="nb-NO" dirty="0" err="1" smtClean="0"/>
              <a:t>romartala</a:t>
            </a:r>
            <a:r>
              <a:rPr lang="nb-NO" dirty="0" smtClean="0"/>
              <a:t> V, L eller D foran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err="1" smtClean="0"/>
              <a:t>teikn</a:t>
            </a:r>
            <a:r>
              <a:rPr lang="nb-NO" dirty="0" smtClean="0"/>
              <a:t> med </a:t>
            </a:r>
            <a:r>
              <a:rPr lang="nb-NO" dirty="0" err="1" smtClean="0"/>
              <a:t>høgare</a:t>
            </a:r>
            <a:r>
              <a:rPr lang="nb-NO" dirty="0" smtClean="0"/>
              <a:t> verdi.</a:t>
            </a:r>
          </a:p>
          <a:p>
            <a:pPr>
              <a:buNone/>
            </a:pPr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475656" y="2276872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I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X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L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C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M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50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500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1000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verv">
  <a:themeElements>
    <a:clrScheme name="Solverv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verv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verv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158</Words>
  <Application>Microsoft Office PowerPoint</Application>
  <PresentationFormat>Skjermfremvisning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Solverv</vt:lpstr>
      <vt:lpstr>Heile tal, side 70-75</vt:lpstr>
      <vt:lpstr>Naturlege tal</vt:lpstr>
      <vt:lpstr>Partal og oddetal</vt:lpstr>
      <vt:lpstr>Primtal og samansette tal</vt:lpstr>
      <vt:lpstr>Romartal, les meir på side 73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Heile tal</dc:title>
  <dc:creator>Frode Løvlid</dc:creator>
  <cp:lastModifiedBy>Frode Løvlid</cp:lastModifiedBy>
  <cp:revision>2</cp:revision>
  <dcterms:created xsi:type="dcterms:W3CDTF">2014-09-29T08:43:35Z</dcterms:created>
  <dcterms:modified xsi:type="dcterms:W3CDTF">2014-09-29T09:03:31Z</dcterms:modified>
</cp:coreProperties>
</file>