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5B9881-C6AA-481B-ACEE-2D293D30AF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nn-NO"/>
        </a:p>
      </dgm:t>
    </dgm:pt>
    <dgm:pt modelId="{C7FAE9FD-6288-4B7B-96D4-1B0B13477EE7}">
      <dgm:prSet/>
      <dgm:spPr/>
      <dgm:t>
        <a:bodyPr/>
        <a:lstStyle/>
        <a:p>
          <a:pPr rtl="0"/>
          <a:r>
            <a:rPr lang="nn-NO" smtClean="0"/>
            <a:t>Samfunnsfag, kap.2</a:t>
          </a:r>
          <a:endParaRPr lang="nn-NO"/>
        </a:p>
      </dgm:t>
    </dgm:pt>
    <dgm:pt modelId="{79B59A1F-0A05-4967-8519-5FBE235A53D5}" type="parTrans" cxnId="{54FFBD82-1E80-48FE-BCC1-965C68C77BDE}">
      <dgm:prSet/>
      <dgm:spPr/>
      <dgm:t>
        <a:bodyPr/>
        <a:lstStyle/>
        <a:p>
          <a:endParaRPr lang="nn-NO"/>
        </a:p>
      </dgm:t>
    </dgm:pt>
    <dgm:pt modelId="{4E10B6E1-5E67-44C1-86BB-199C79EB2064}" type="sibTrans" cxnId="{54FFBD82-1E80-48FE-BCC1-965C68C77BDE}">
      <dgm:prSet/>
      <dgm:spPr/>
      <dgm:t>
        <a:bodyPr/>
        <a:lstStyle/>
        <a:p>
          <a:endParaRPr lang="nn-NO"/>
        </a:p>
      </dgm:t>
    </dgm:pt>
    <dgm:pt modelId="{33240497-BA40-4DDB-BC33-E690D265560A}" type="pres">
      <dgm:prSet presAssocID="{B85B9881-C6AA-481B-ACEE-2D293D30AF5C}" presName="linear" presStyleCnt="0">
        <dgm:presLayoutVars>
          <dgm:animLvl val="lvl"/>
          <dgm:resizeHandles val="exact"/>
        </dgm:presLayoutVars>
      </dgm:prSet>
      <dgm:spPr/>
    </dgm:pt>
    <dgm:pt modelId="{5EBD2E2F-B4F5-4D1F-B49A-1FC4FCA9169B}" type="pres">
      <dgm:prSet presAssocID="{C7FAE9FD-6288-4B7B-96D4-1B0B13477EE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646DDE3-9522-4EEB-B7DE-645E9AAAA0F5}" type="presOf" srcId="{B85B9881-C6AA-481B-ACEE-2D293D30AF5C}" destId="{33240497-BA40-4DDB-BC33-E690D265560A}" srcOrd="0" destOrd="0" presId="urn:microsoft.com/office/officeart/2005/8/layout/vList2"/>
    <dgm:cxn modelId="{54FFBD82-1E80-48FE-BCC1-965C68C77BDE}" srcId="{B85B9881-C6AA-481B-ACEE-2D293D30AF5C}" destId="{C7FAE9FD-6288-4B7B-96D4-1B0B13477EE7}" srcOrd="0" destOrd="0" parTransId="{79B59A1F-0A05-4967-8519-5FBE235A53D5}" sibTransId="{4E10B6E1-5E67-44C1-86BB-199C79EB2064}"/>
    <dgm:cxn modelId="{6A40AFA8-7F35-4924-BCE4-C30E086B046B}" type="presOf" srcId="{C7FAE9FD-6288-4B7B-96D4-1B0B13477EE7}" destId="{5EBD2E2F-B4F5-4D1F-B49A-1FC4FCA9169B}" srcOrd="0" destOrd="0" presId="urn:microsoft.com/office/officeart/2005/8/layout/vList2"/>
    <dgm:cxn modelId="{6068D5A2-7B98-4BCB-882D-9B24ABE6ACB4}" type="presParOf" srcId="{33240497-BA40-4DDB-BC33-E690D265560A}" destId="{5EBD2E2F-B4F5-4D1F-B49A-1FC4FCA916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D2E2F-B4F5-4D1F-B49A-1FC4FCA9169B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n-NO" sz="6100" kern="1200" smtClean="0"/>
            <a:t>Samfunnsfag, kap.2</a:t>
          </a:r>
          <a:endParaRPr lang="nn-NO" sz="6100" kern="1200"/>
        </a:p>
      </dsp:txBody>
      <dsp:txXfrm>
        <a:off x="71422" y="74891"/>
        <a:ext cx="7629556" cy="1320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19796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2704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6904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2894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378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7307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0301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67596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840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3525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5000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8AFD3-83F4-48B0-BD8B-A82835D15D6B}" type="datetimeFigureOut">
              <a:rPr lang="nn-NO" smtClean="0"/>
              <a:t>20.08.2014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B3A5-1942-43BA-AE0F-010A538153D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30096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n-NO" dirty="0" smtClean="0"/>
              <a:t>Hugsar du?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52136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n-NO" dirty="0" smtClean="0"/>
              <a:t>Krysspress: Ein samfunnsvitskapleg forklaring på den sosiale situasjonen som oppstår når ein person skal ta ei </a:t>
            </a:r>
            <a:r>
              <a:rPr lang="nn-NO" dirty="0" err="1" smtClean="0"/>
              <a:t>beslutning</a:t>
            </a:r>
            <a:r>
              <a:rPr lang="nn-NO" dirty="0" smtClean="0"/>
              <a:t> i ein sak, men er prega av motstridande motiv og ynskjer.</a:t>
            </a:r>
          </a:p>
          <a:p>
            <a:r>
              <a:rPr lang="nn-NO" dirty="0" smtClean="0"/>
              <a:t>Andre har forventningar til deg</a:t>
            </a:r>
          </a:p>
          <a:p>
            <a:pPr lvl="1"/>
            <a:r>
              <a:rPr lang="nn-NO" dirty="0" smtClean="0"/>
              <a:t>Haldning: Ein veljar kan for eksempel vere einig med eitt parti i kulturpolitikk og eit anna i økonomisk politikk.</a:t>
            </a:r>
          </a:p>
          <a:p>
            <a:pPr lvl="1"/>
            <a:r>
              <a:rPr lang="nn-NO" dirty="0" smtClean="0"/>
              <a:t>Tilhøyrsle: Private vener som høyrer til eit parti, medan arbeidskollegaene eit anna.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1576003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«Skomakar bli ved din lest»</a:t>
            </a:r>
          </a:p>
          <a:p>
            <a:pPr lvl="1"/>
            <a:r>
              <a:rPr lang="nn-NO" dirty="0" smtClean="0"/>
              <a:t>Den rolla ein hadde i samfunnet skulle ein fortsette å ha. Kunne også følgje generasjonar. Ikkje prøv på ting du ikkje kan.</a:t>
            </a:r>
          </a:p>
        </p:txBody>
      </p:sp>
    </p:spTree>
    <p:extLst>
      <p:ext uri="{BB962C8B-B14F-4D97-AF65-F5344CB8AC3E}">
        <p14:creationId xmlns:p14="http://schemas.microsoft.com/office/powerpoint/2010/main" val="340611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«Å vere sin eigen lykkesmed»</a:t>
            </a:r>
          </a:p>
          <a:p>
            <a:pPr lvl="1"/>
            <a:r>
              <a:rPr lang="nn-NO" dirty="0" smtClean="0"/>
              <a:t>Alt kjem an på deg sjølv. Vil ein lukkast må ein gjere noko for det sjølv.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26465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«Troll, ver deg sjølv nok»</a:t>
            </a:r>
          </a:p>
          <a:p>
            <a:pPr lvl="1"/>
            <a:r>
              <a:rPr lang="nn-NO" dirty="0" smtClean="0"/>
              <a:t>Kjem av stykket i Peer Gynt</a:t>
            </a:r>
          </a:p>
          <a:p>
            <a:pPr lvl="1"/>
            <a:r>
              <a:rPr lang="nn-NO" dirty="0" smtClean="0"/>
              <a:t>Trolla tok berre omsyn til seg sjølv, og var berre opptekne av sine eigne behov</a:t>
            </a:r>
          </a:p>
          <a:p>
            <a:pPr lvl="1"/>
            <a:r>
              <a:rPr lang="nn-NO" dirty="0" smtClean="0"/>
              <a:t>Er det riktig å ikkje bry seg om andre?</a:t>
            </a:r>
          </a:p>
          <a:p>
            <a:pPr lvl="1"/>
            <a:r>
              <a:rPr lang="nn-NO" dirty="0" smtClean="0"/>
              <a:t>Må ein ikkje bry seg om seg sjølv først ein bryr seg om andre?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39573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 err="1" smtClean="0"/>
              <a:t>Sjølvbilete</a:t>
            </a:r>
            <a:r>
              <a:rPr lang="nb-NO" dirty="0" smtClean="0"/>
              <a:t>: Summen </a:t>
            </a:r>
            <a:r>
              <a:rPr lang="nb-NO" dirty="0"/>
              <a:t>av alle </a:t>
            </a:r>
            <a:r>
              <a:rPr lang="nb-NO" dirty="0" smtClean="0"/>
              <a:t>inntrykk </a:t>
            </a:r>
            <a:r>
              <a:rPr lang="nb-NO" dirty="0"/>
              <a:t>og </a:t>
            </a:r>
            <a:r>
              <a:rPr lang="nb-NO" dirty="0" err="1" smtClean="0"/>
              <a:t>tankane</a:t>
            </a:r>
            <a:r>
              <a:rPr lang="nb-NO" dirty="0" smtClean="0"/>
              <a:t> </a:t>
            </a:r>
            <a:r>
              <a:rPr lang="nb-NO" dirty="0"/>
              <a:t>du har om deg </a:t>
            </a:r>
            <a:r>
              <a:rPr lang="nb-NO" dirty="0" err="1" smtClean="0"/>
              <a:t>sjølv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korleis</a:t>
            </a:r>
            <a:r>
              <a:rPr lang="nb-NO" dirty="0" smtClean="0"/>
              <a:t> </a:t>
            </a:r>
            <a:r>
              <a:rPr lang="nb-NO" dirty="0"/>
              <a:t>du </a:t>
            </a:r>
            <a:r>
              <a:rPr lang="nb-NO" dirty="0" smtClean="0"/>
              <a:t>trur </a:t>
            </a:r>
            <a:r>
              <a:rPr lang="nb-NO" dirty="0"/>
              <a:t>at andre </a:t>
            </a:r>
            <a:r>
              <a:rPr lang="nb-NO" dirty="0" err="1" smtClean="0"/>
              <a:t>oppfattar</a:t>
            </a:r>
            <a:r>
              <a:rPr lang="nb-NO" dirty="0" smtClean="0"/>
              <a:t> </a:t>
            </a:r>
            <a:r>
              <a:rPr lang="nb-NO" dirty="0"/>
              <a:t>deg</a:t>
            </a:r>
            <a:r>
              <a:rPr lang="nb-NO" dirty="0" smtClean="0"/>
              <a:t>.</a:t>
            </a:r>
          </a:p>
          <a:p>
            <a:r>
              <a:rPr lang="nb-NO" dirty="0"/>
              <a:t>Både </a:t>
            </a:r>
            <a:r>
              <a:rPr lang="nb-NO" dirty="0" smtClean="0"/>
              <a:t>sjøltilliten </a:t>
            </a:r>
            <a:r>
              <a:rPr lang="nb-NO" dirty="0"/>
              <a:t>din </a:t>
            </a:r>
            <a:r>
              <a:rPr lang="nb-NO" dirty="0" smtClean="0"/>
              <a:t>(kva </a:t>
            </a:r>
            <a:r>
              <a:rPr lang="nb-NO" dirty="0"/>
              <a:t>du </a:t>
            </a:r>
            <a:r>
              <a:rPr lang="nb-NO" dirty="0" smtClean="0"/>
              <a:t>trur </a:t>
            </a:r>
            <a:r>
              <a:rPr lang="nb-NO" dirty="0"/>
              <a:t>du kan få til) og </a:t>
            </a:r>
            <a:r>
              <a:rPr lang="nb-NO" dirty="0" smtClean="0"/>
              <a:t>sjølrespekten </a:t>
            </a:r>
            <a:r>
              <a:rPr lang="nb-NO" dirty="0"/>
              <a:t>din </a:t>
            </a:r>
            <a:r>
              <a:rPr lang="nb-NO" dirty="0" smtClean="0"/>
              <a:t>(</a:t>
            </a:r>
            <a:r>
              <a:rPr lang="nb-NO" dirty="0"/>
              <a:t>k</a:t>
            </a:r>
            <a:r>
              <a:rPr lang="nb-NO" dirty="0" smtClean="0"/>
              <a:t>or </a:t>
            </a:r>
            <a:r>
              <a:rPr lang="nb-NO" dirty="0"/>
              <a:t>tilfreds du er med deg </a:t>
            </a:r>
            <a:r>
              <a:rPr lang="nb-NO" dirty="0" smtClean="0"/>
              <a:t>sjøl </a:t>
            </a:r>
            <a:r>
              <a:rPr lang="nb-NO" dirty="0"/>
              <a:t>som person) er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del av </a:t>
            </a:r>
            <a:r>
              <a:rPr lang="nb-NO" dirty="0" err="1" smtClean="0"/>
              <a:t>sjølbiletet</a:t>
            </a:r>
            <a:r>
              <a:rPr lang="nb-NO" dirty="0" smtClean="0"/>
              <a:t> </a:t>
            </a:r>
            <a:r>
              <a:rPr lang="nb-NO" dirty="0"/>
              <a:t>ditt. </a:t>
            </a:r>
            <a:r>
              <a:rPr lang="nb-NO" dirty="0" err="1" smtClean="0"/>
              <a:t>Sjølbiletet</a:t>
            </a:r>
            <a:r>
              <a:rPr lang="nb-NO" dirty="0" smtClean="0"/>
              <a:t> </a:t>
            </a:r>
            <a:r>
              <a:rPr lang="nb-NO" dirty="0"/>
              <a:t>er relativt stabilt over tid og i ulike </a:t>
            </a:r>
            <a:r>
              <a:rPr lang="nb-NO" dirty="0" err="1" smtClean="0"/>
              <a:t>situasjonar</a:t>
            </a:r>
            <a:r>
              <a:rPr lang="nb-NO" dirty="0"/>
              <a:t>, men det er </a:t>
            </a:r>
            <a:r>
              <a:rPr lang="nb-NO" dirty="0" err="1" smtClean="0"/>
              <a:t>mykje</a:t>
            </a:r>
            <a:r>
              <a:rPr lang="nb-NO" dirty="0" smtClean="0"/>
              <a:t> </a:t>
            </a:r>
            <a:r>
              <a:rPr lang="nb-NO" dirty="0"/>
              <a:t>som kan </a:t>
            </a:r>
            <a:r>
              <a:rPr lang="nb-NO" dirty="0" err="1" smtClean="0"/>
              <a:t>påverke</a:t>
            </a:r>
            <a:r>
              <a:rPr lang="nb-NO" dirty="0" smtClean="0"/>
              <a:t> utviklinga </a:t>
            </a:r>
            <a:r>
              <a:rPr lang="nb-NO" dirty="0"/>
              <a:t>av det</a:t>
            </a:r>
            <a:r>
              <a:rPr lang="nb-NO" dirty="0" smtClean="0"/>
              <a:t>.</a:t>
            </a:r>
          </a:p>
          <a:p>
            <a:r>
              <a:rPr lang="nb-NO" dirty="0" smtClean="0"/>
              <a:t>Identitet: </a:t>
            </a:r>
            <a:r>
              <a:rPr lang="nb-NO" dirty="0" err="1" smtClean="0"/>
              <a:t>Namn</a:t>
            </a:r>
            <a:r>
              <a:rPr lang="nb-NO" dirty="0" smtClean="0"/>
              <a:t>, personnummer, alder, sivil status, familie, bustad. </a:t>
            </a:r>
          </a:p>
          <a:p>
            <a:pPr lvl="1"/>
            <a:r>
              <a:rPr lang="nb-NO" dirty="0" smtClean="0"/>
              <a:t>Men </a:t>
            </a:r>
            <a:r>
              <a:rPr lang="nb-NO" dirty="0" err="1" smtClean="0"/>
              <a:t>brukast</a:t>
            </a:r>
            <a:r>
              <a:rPr lang="nb-NO" dirty="0" smtClean="0"/>
              <a:t> ofte om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annan</a:t>
            </a:r>
            <a:r>
              <a:rPr lang="nb-NO" dirty="0" smtClean="0"/>
              <a:t>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95369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289</Words>
  <Application>Microsoft Office PowerPoint</Application>
  <PresentationFormat>Skjermfremvisning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United</dc:creator>
  <cp:lastModifiedBy>United</cp:lastModifiedBy>
  <cp:revision>4</cp:revision>
  <dcterms:created xsi:type="dcterms:W3CDTF">2014-08-20T19:03:59Z</dcterms:created>
  <dcterms:modified xsi:type="dcterms:W3CDTF">2014-08-20T19:41:03Z</dcterms:modified>
</cp:coreProperties>
</file>