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7238-2C1B-487E-B947-01FC27DBE857}" type="datetimeFigureOut">
              <a:rPr lang="nb-NO" smtClean="0"/>
              <a:pPr/>
              <a:t>09.09.2011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D9DE-A54D-4AFC-ADC8-C030EF649C0C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Arbeidslivsfag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Bygg- og anleggsteknikk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51520" y="1124745"/>
            <a:ext cx="3672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err="1" smtClean="0"/>
              <a:t>Kappflatene</a:t>
            </a:r>
            <a:r>
              <a:rPr lang="en-GB" sz="4400" dirty="0" smtClean="0"/>
              <a:t> </a:t>
            </a:r>
            <a:r>
              <a:rPr lang="en-GB" sz="4400" dirty="0" err="1" smtClean="0"/>
              <a:t>vert</a:t>
            </a:r>
            <a:r>
              <a:rPr lang="en-GB" sz="4400" dirty="0" smtClean="0"/>
              <a:t> </a:t>
            </a:r>
            <a:r>
              <a:rPr lang="en-GB" sz="4400" dirty="0" err="1" smtClean="0"/>
              <a:t>pussa</a:t>
            </a:r>
            <a:r>
              <a:rPr lang="en-GB" sz="4400" dirty="0" smtClean="0"/>
              <a:t> </a:t>
            </a:r>
            <a:r>
              <a:rPr lang="en-GB" sz="4400" dirty="0" err="1" smtClean="0"/>
              <a:t>og</a:t>
            </a:r>
            <a:r>
              <a:rPr lang="en-GB" sz="4400" dirty="0" smtClean="0"/>
              <a:t> sett inn med </a:t>
            </a:r>
            <a:r>
              <a:rPr lang="en-GB" sz="4400" dirty="0" err="1" smtClean="0"/>
              <a:t>oljebeis</a:t>
            </a:r>
            <a:endParaRPr lang="nb-NO" sz="4400" dirty="0"/>
          </a:p>
        </p:txBody>
      </p:sp>
      <p:pic>
        <p:nvPicPr>
          <p:cNvPr id="4" name="Bilde 3" descr="Bil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505358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580112" y="1268760"/>
            <a:ext cx="2664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err="1" smtClean="0"/>
              <a:t>Finsaging</a:t>
            </a:r>
            <a:r>
              <a:rPr lang="en-GB" sz="4400" dirty="0" smtClean="0"/>
              <a:t> </a:t>
            </a:r>
            <a:r>
              <a:rPr lang="en-GB" sz="4400" dirty="0" err="1" smtClean="0"/>
              <a:t>av</a:t>
            </a:r>
            <a:r>
              <a:rPr lang="en-GB" sz="4400" dirty="0" smtClean="0"/>
              <a:t> </a:t>
            </a:r>
          </a:p>
          <a:p>
            <a:pPr algn="ctr"/>
            <a:r>
              <a:rPr lang="en-GB" sz="4400" dirty="0" err="1" smtClean="0"/>
              <a:t>kantane</a:t>
            </a:r>
            <a:r>
              <a:rPr lang="en-GB" sz="4400" dirty="0" smtClean="0"/>
              <a:t> </a:t>
            </a:r>
            <a:endParaRPr lang="nb-NO" sz="4400" dirty="0"/>
          </a:p>
        </p:txBody>
      </p:sp>
      <p:pic>
        <p:nvPicPr>
          <p:cNvPr id="4" name="Bilde 3" descr="Bil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5053584" cy="617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3" y="1988840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/>
              <a:t>Bordet </a:t>
            </a:r>
            <a:r>
              <a:rPr lang="en-GB" sz="4800" dirty="0" err="1" smtClean="0"/>
              <a:t>vert</a:t>
            </a:r>
            <a:r>
              <a:rPr lang="en-GB" sz="4800" dirty="0" smtClean="0"/>
              <a:t> </a:t>
            </a:r>
            <a:r>
              <a:rPr lang="en-GB" sz="4800" dirty="0" err="1" smtClean="0"/>
              <a:t>skrua</a:t>
            </a:r>
            <a:r>
              <a:rPr lang="en-GB" sz="4800" dirty="0" smtClean="0"/>
              <a:t> </a:t>
            </a:r>
            <a:r>
              <a:rPr lang="en-GB" sz="4800" dirty="0" err="1" smtClean="0"/>
              <a:t>saman</a:t>
            </a:r>
            <a:endParaRPr lang="nb-NO" sz="4800" dirty="0"/>
          </a:p>
        </p:txBody>
      </p:sp>
      <p:pic>
        <p:nvPicPr>
          <p:cNvPr id="4" name="Bilde 3" descr="Bil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5053584" cy="613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220072" y="908720"/>
            <a:ext cx="295232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err="1" smtClean="0"/>
              <a:t>Forsterking</a:t>
            </a:r>
            <a:r>
              <a:rPr lang="en-GB" sz="4400" dirty="0" smtClean="0"/>
              <a:t> </a:t>
            </a:r>
            <a:r>
              <a:rPr lang="en-GB" sz="4400" dirty="0" err="1" smtClean="0"/>
              <a:t>og</a:t>
            </a:r>
            <a:r>
              <a:rPr lang="en-GB" sz="4400" dirty="0" smtClean="0"/>
              <a:t> </a:t>
            </a:r>
            <a:r>
              <a:rPr lang="en-GB" sz="4400" dirty="0" err="1" smtClean="0"/>
              <a:t>siste</a:t>
            </a:r>
            <a:r>
              <a:rPr lang="en-GB" sz="4400" dirty="0" smtClean="0"/>
              <a:t> </a:t>
            </a:r>
            <a:r>
              <a:rPr lang="en-GB" sz="4400" dirty="0" err="1" smtClean="0"/>
              <a:t>finpuss</a:t>
            </a:r>
            <a:r>
              <a:rPr lang="en-GB" sz="4400" dirty="0" smtClean="0"/>
              <a:t>.</a:t>
            </a:r>
          </a:p>
          <a:p>
            <a:pPr algn="ctr"/>
            <a:endParaRPr lang="nb-NO" sz="1200" dirty="0" smtClean="0"/>
          </a:p>
          <a:p>
            <a:pPr algn="ctr"/>
            <a:r>
              <a:rPr lang="en-GB" sz="4400" dirty="0" smtClean="0"/>
              <a:t>Bordet </a:t>
            </a:r>
            <a:r>
              <a:rPr lang="en-GB" sz="4400" dirty="0" err="1" smtClean="0"/>
              <a:t>vart</a:t>
            </a:r>
            <a:r>
              <a:rPr lang="en-GB" sz="4400" dirty="0" smtClean="0"/>
              <a:t> </a:t>
            </a:r>
            <a:r>
              <a:rPr lang="en-GB" sz="4400" dirty="0" err="1" smtClean="0"/>
              <a:t>ferdig</a:t>
            </a:r>
            <a:r>
              <a:rPr lang="en-GB" sz="4400" dirty="0" smtClean="0"/>
              <a:t> 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2800" dirty="0" smtClean="0"/>
              <a:t> 10.11.2010!!</a:t>
            </a:r>
            <a:endParaRPr lang="nb-NO" sz="2800" dirty="0"/>
          </a:p>
        </p:txBody>
      </p:sp>
      <p:pic>
        <p:nvPicPr>
          <p:cNvPr id="4" name="Bilde 3" descr="Bil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5053584" cy="613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>
          <a:xfrm>
            <a:off x="5292080" y="404664"/>
            <a:ext cx="367240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Bordtennisbord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Korleis</a:t>
            </a:r>
            <a:r>
              <a:rPr kumimoji="0" lang="nb-NO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b-NO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setje</a:t>
            </a:r>
            <a:r>
              <a:rPr kumimoji="0" lang="nb-NO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 </a:t>
            </a:r>
            <a:r>
              <a:rPr kumimoji="0" lang="nb-NO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ein</a:t>
            </a:r>
            <a:r>
              <a:rPr kumimoji="0" lang="nb-NO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rett vinkel?</a:t>
            </a:r>
            <a:endParaRPr kumimoji="0" lang="nb-NO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lassholder for innhold 4" descr="Bil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64534"/>
            <a:ext cx="4104456" cy="5140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95536" y="764704"/>
            <a:ext cx="3096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/>
              <a:t>Etter</a:t>
            </a:r>
            <a:r>
              <a:rPr lang="en-GB" sz="2800" dirty="0" smtClean="0"/>
              <a:t> </a:t>
            </a:r>
            <a:r>
              <a:rPr lang="en-GB" sz="2800" dirty="0" err="1" smtClean="0"/>
              <a:t>grundig</a:t>
            </a:r>
            <a:r>
              <a:rPr lang="en-GB" sz="2800" dirty="0" smtClean="0"/>
              <a:t> </a:t>
            </a:r>
            <a:r>
              <a:rPr lang="en-GB" sz="2800" dirty="0" err="1" smtClean="0"/>
              <a:t>gjennomgang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saga </a:t>
            </a:r>
            <a:r>
              <a:rPr lang="en-GB" sz="2800" dirty="0" err="1" smtClean="0"/>
              <a:t>si</a:t>
            </a:r>
            <a:r>
              <a:rPr lang="en-GB" sz="2800" dirty="0" smtClean="0"/>
              <a:t> </a:t>
            </a:r>
            <a:r>
              <a:rPr lang="en-GB" sz="2800" dirty="0" err="1" smtClean="0"/>
              <a:t>oppbygging</a:t>
            </a:r>
            <a:r>
              <a:rPr lang="en-GB" sz="2800" dirty="0" smtClean="0"/>
              <a:t> </a:t>
            </a:r>
            <a:r>
              <a:rPr lang="en-GB" sz="2800" dirty="0" err="1" smtClean="0"/>
              <a:t>og</a:t>
            </a:r>
            <a:r>
              <a:rPr lang="en-GB" sz="2800" dirty="0" smtClean="0"/>
              <a:t> </a:t>
            </a:r>
            <a:r>
              <a:rPr lang="en-GB" sz="2800" dirty="0" err="1" smtClean="0"/>
              <a:t>moglege</a:t>
            </a:r>
            <a:r>
              <a:rPr lang="en-GB" sz="2800" dirty="0" smtClean="0"/>
              <a:t> </a:t>
            </a:r>
            <a:r>
              <a:rPr lang="en-GB" sz="2800" dirty="0" err="1" smtClean="0"/>
              <a:t>funksjonar</a:t>
            </a:r>
            <a:r>
              <a:rPr lang="en-GB" sz="2800" dirty="0" smtClean="0"/>
              <a:t>, </a:t>
            </a:r>
            <a:r>
              <a:rPr lang="en-GB" sz="2800" dirty="0" err="1" smtClean="0"/>
              <a:t>sikringsmåtar</a:t>
            </a:r>
            <a:r>
              <a:rPr lang="en-GB" sz="2800" dirty="0" smtClean="0"/>
              <a:t> mot </a:t>
            </a:r>
            <a:r>
              <a:rPr lang="en-GB" sz="2800" dirty="0" err="1" smtClean="0"/>
              <a:t>uhell</a:t>
            </a:r>
            <a:r>
              <a:rPr lang="en-GB" sz="2800" dirty="0" smtClean="0"/>
              <a:t> </a:t>
            </a:r>
            <a:r>
              <a:rPr lang="en-GB" sz="2800" dirty="0" err="1" smtClean="0"/>
              <a:t>m.m</a:t>
            </a:r>
            <a:r>
              <a:rPr lang="en-GB" sz="2800" dirty="0" smtClean="0"/>
              <a:t>, </a:t>
            </a:r>
            <a:r>
              <a:rPr lang="en-GB" sz="2800" dirty="0" err="1" smtClean="0"/>
              <a:t>må</a:t>
            </a:r>
            <a:r>
              <a:rPr lang="en-GB" sz="2800" dirty="0" smtClean="0"/>
              <a:t> </a:t>
            </a:r>
            <a:r>
              <a:rPr lang="en-GB" sz="2800" dirty="0" err="1" smtClean="0"/>
              <a:t>alle</a:t>
            </a:r>
            <a:r>
              <a:rPr lang="en-GB" sz="2800" dirty="0" smtClean="0"/>
              <a:t> </a:t>
            </a:r>
            <a:r>
              <a:rPr lang="en-GB" sz="2800" dirty="0" err="1" smtClean="0"/>
              <a:t>elevane</a:t>
            </a:r>
            <a:r>
              <a:rPr lang="en-GB" sz="2800" dirty="0" smtClean="0"/>
              <a:t> </a:t>
            </a:r>
            <a:r>
              <a:rPr lang="en-GB" sz="2800" dirty="0" err="1" smtClean="0"/>
              <a:t>etter</a:t>
            </a:r>
            <a:r>
              <a:rPr lang="en-GB" sz="2800" dirty="0" smtClean="0"/>
              <a:t> </a:t>
            </a:r>
            <a:r>
              <a:rPr lang="en-GB" sz="2800" dirty="0" err="1" smtClean="0"/>
              <a:t>tur</a:t>
            </a:r>
            <a:r>
              <a:rPr lang="en-GB" sz="2800" dirty="0" smtClean="0"/>
              <a:t> </a:t>
            </a:r>
            <a:r>
              <a:rPr lang="en-GB" sz="2800" dirty="0" err="1" smtClean="0"/>
              <a:t>gjennom</a:t>
            </a:r>
            <a:r>
              <a:rPr lang="en-GB" sz="2800" dirty="0" smtClean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</a:t>
            </a:r>
            <a:r>
              <a:rPr lang="en-GB" sz="2800" dirty="0" err="1" smtClean="0"/>
              <a:t>prøverunde</a:t>
            </a:r>
            <a:r>
              <a:rPr lang="en-GB" sz="2800" dirty="0" smtClean="0"/>
              <a:t>. </a:t>
            </a:r>
            <a:endParaRPr lang="nb-NO" sz="2800" dirty="0"/>
          </a:p>
        </p:txBody>
      </p:sp>
      <p:pic>
        <p:nvPicPr>
          <p:cNvPr id="4" name="Bilde 3" descr="Bil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8144" y="0"/>
            <a:ext cx="5705856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79512" y="404664"/>
            <a:ext cx="2808312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err="1" smtClean="0"/>
              <a:t>Skrustikka</a:t>
            </a:r>
            <a:endParaRPr lang="en-GB" sz="4400" dirty="0" smtClean="0"/>
          </a:p>
          <a:p>
            <a:endParaRPr lang="en-GB" sz="1050" dirty="0" smtClean="0"/>
          </a:p>
          <a:p>
            <a:r>
              <a:rPr lang="en-GB" sz="3200" dirty="0" err="1" smtClean="0"/>
              <a:t>Kva</a:t>
            </a:r>
            <a:r>
              <a:rPr lang="en-GB" sz="3200" dirty="0" smtClean="0"/>
              <a:t> </a:t>
            </a:r>
            <a:r>
              <a:rPr lang="en-GB" sz="3200" dirty="0" err="1" smtClean="0"/>
              <a:t>kan</a:t>
            </a:r>
            <a:r>
              <a:rPr lang="en-GB" sz="3200" dirty="0" smtClean="0"/>
              <a:t> vi </a:t>
            </a:r>
            <a:r>
              <a:rPr lang="en-GB" sz="3200" dirty="0" err="1" smtClean="0"/>
              <a:t>bruke</a:t>
            </a:r>
            <a:r>
              <a:rPr lang="en-GB" sz="3200" dirty="0" smtClean="0"/>
              <a:t> den </a:t>
            </a:r>
            <a:r>
              <a:rPr lang="en-GB" sz="3200" dirty="0" err="1" smtClean="0"/>
              <a:t>til</a:t>
            </a:r>
            <a:r>
              <a:rPr lang="en-GB" sz="3200" dirty="0" smtClean="0"/>
              <a:t>?</a:t>
            </a:r>
          </a:p>
          <a:p>
            <a:endParaRPr lang="nb-NO" sz="1050" dirty="0" smtClean="0"/>
          </a:p>
          <a:p>
            <a:r>
              <a:rPr lang="en-GB" sz="3200" dirty="0" err="1" smtClean="0"/>
              <a:t>Ramma</a:t>
            </a:r>
            <a:r>
              <a:rPr lang="en-GB" sz="3200" dirty="0" smtClean="0"/>
              <a:t> </a:t>
            </a:r>
            <a:r>
              <a:rPr lang="en-GB" sz="3200" dirty="0" err="1" smtClean="0"/>
              <a:t>til</a:t>
            </a:r>
            <a:r>
              <a:rPr lang="en-GB" sz="3200" dirty="0" smtClean="0"/>
              <a:t> </a:t>
            </a:r>
            <a:r>
              <a:rPr lang="en-GB" sz="3200" dirty="0" err="1" smtClean="0"/>
              <a:t>bordtennis-bordet</a:t>
            </a:r>
            <a:r>
              <a:rPr lang="en-GB" sz="3200" dirty="0" smtClean="0"/>
              <a:t> </a:t>
            </a:r>
            <a:r>
              <a:rPr lang="en-GB" sz="3200" dirty="0" err="1" smtClean="0"/>
              <a:t>vert</a:t>
            </a:r>
            <a:r>
              <a:rPr lang="en-GB" sz="3200" dirty="0" smtClean="0"/>
              <a:t> </a:t>
            </a:r>
            <a:r>
              <a:rPr lang="en-GB" sz="3200" dirty="0" err="1" smtClean="0"/>
              <a:t>laga</a:t>
            </a:r>
            <a:r>
              <a:rPr lang="en-GB" sz="3200" dirty="0" smtClean="0"/>
              <a:t>.</a:t>
            </a:r>
            <a:endParaRPr lang="nb-NO" sz="3200" dirty="0" smtClean="0"/>
          </a:p>
          <a:p>
            <a:r>
              <a:rPr lang="en-GB" sz="3200" dirty="0" err="1" smtClean="0"/>
              <a:t>Deretter</a:t>
            </a:r>
            <a:r>
              <a:rPr lang="en-GB" sz="3200" dirty="0" smtClean="0"/>
              <a:t> </a:t>
            </a:r>
            <a:r>
              <a:rPr lang="en-GB" sz="3200" dirty="0" err="1" smtClean="0"/>
              <a:t>montering</a:t>
            </a:r>
            <a:r>
              <a:rPr lang="en-GB" sz="3200" dirty="0" smtClean="0"/>
              <a:t> </a:t>
            </a:r>
            <a:r>
              <a:rPr lang="en-GB" sz="3200" dirty="0" err="1" smtClean="0"/>
              <a:t>av</a:t>
            </a:r>
            <a:r>
              <a:rPr lang="en-GB" sz="3200" dirty="0" smtClean="0"/>
              <a:t> </a:t>
            </a:r>
            <a:r>
              <a:rPr lang="en-GB" sz="3200" dirty="0" err="1" smtClean="0"/>
              <a:t>beina</a:t>
            </a:r>
            <a:r>
              <a:rPr lang="en-GB" sz="3200" dirty="0" smtClean="0"/>
              <a:t>.</a:t>
            </a:r>
            <a:endParaRPr lang="nb-NO" sz="3200" dirty="0"/>
          </a:p>
        </p:txBody>
      </p:sp>
      <p:pic>
        <p:nvPicPr>
          <p:cNvPr id="4" name="Bilde 3" descr="Bil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796136" cy="660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67544" y="1484784"/>
            <a:ext cx="29523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Band </a:t>
            </a:r>
          </a:p>
          <a:p>
            <a:pPr algn="ctr"/>
            <a:r>
              <a:rPr lang="en-GB" sz="4400" dirty="0" err="1" smtClean="0"/>
              <a:t>og</a:t>
            </a:r>
            <a:r>
              <a:rPr lang="en-GB" sz="4400" dirty="0" smtClean="0"/>
              <a:t> </a:t>
            </a:r>
            <a:r>
              <a:rPr lang="en-GB" sz="4400" dirty="0" err="1" smtClean="0"/>
              <a:t>planslipar</a:t>
            </a:r>
            <a:endParaRPr lang="nb-NO" sz="4400" dirty="0"/>
          </a:p>
        </p:txBody>
      </p:sp>
      <p:pic>
        <p:nvPicPr>
          <p:cNvPr id="4" name="Bilde 3" descr="Bil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5559552" cy="639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1052736"/>
            <a:ext cx="32403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 smtClean="0"/>
              <a:t>Handsirkelsag</a:t>
            </a:r>
            <a:r>
              <a:rPr lang="en-GB" sz="3600" dirty="0" smtClean="0"/>
              <a:t> </a:t>
            </a:r>
          </a:p>
          <a:p>
            <a:endParaRPr lang="en-GB" sz="3600" dirty="0" smtClean="0"/>
          </a:p>
          <a:p>
            <a:r>
              <a:rPr lang="en-GB" sz="3600" dirty="0" err="1" smtClean="0"/>
              <a:t>Førebuing</a:t>
            </a:r>
            <a:r>
              <a:rPr lang="en-GB" sz="3600" dirty="0" smtClean="0"/>
              <a:t> </a:t>
            </a:r>
            <a:r>
              <a:rPr lang="en-GB" sz="3600" dirty="0" err="1" smtClean="0"/>
              <a:t>til</a:t>
            </a:r>
            <a:r>
              <a:rPr lang="en-GB" sz="3600" dirty="0" smtClean="0"/>
              <a:t> </a:t>
            </a:r>
            <a:r>
              <a:rPr lang="en-GB" sz="3600" dirty="0" err="1" smtClean="0"/>
              <a:t>saging</a:t>
            </a:r>
            <a:r>
              <a:rPr lang="en-GB" sz="3600" dirty="0" smtClean="0"/>
              <a:t> </a:t>
            </a:r>
            <a:r>
              <a:rPr lang="en-GB" sz="3600" dirty="0" err="1" smtClean="0"/>
              <a:t>av</a:t>
            </a:r>
            <a:r>
              <a:rPr lang="en-GB" sz="3600" dirty="0" smtClean="0"/>
              <a:t> </a:t>
            </a:r>
            <a:r>
              <a:rPr lang="en-GB" sz="3600" dirty="0" err="1" smtClean="0"/>
              <a:t>platene</a:t>
            </a:r>
            <a:endParaRPr lang="nb-NO" sz="3600" dirty="0"/>
          </a:p>
        </p:txBody>
      </p:sp>
      <p:pic>
        <p:nvPicPr>
          <p:cNvPr id="4" name="Bilde 3" descr="Bil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304" y="0"/>
            <a:ext cx="5949696" cy="648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764704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 smtClean="0"/>
              <a:t>Diagonalane</a:t>
            </a:r>
            <a:r>
              <a:rPr lang="en-GB" sz="3600" dirty="0" smtClean="0"/>
              <a:t> </a:t>
            </a:r>
            <a:r>
              <a:rPr lang="en-GB" sz="3600" dirty="0" err="1" smtClean="0"/>
              <a:t>vert</a:t>
            </a:r>
            <a:r>
              <a:rPr lang="en-GB" sz="3600" dirty="0" smtClean="0"/>
              <a:t> </a:t>
            </a:r>
            <a:r>
              <a:rPr lang="en-GB" sz="3600" dirty="0" err="1" smtClean="0"/>
              <a:t>sjekka</a:t>
            </a:r>
            <a:r>
              <a:rPr lang="en-GB" sz="3600" dirty="0" smtClean="0"/>
              <a:t> </a:t>
            </a:r>
          </a:p>
          <a:p>
            <a:pPr algn="ctr"/>
            <a:r>
              <a:rPr lang="en-GB" sz="3600" dirty="0" err="1" smtClean="0"/>
              <a:t>opp</a:t>
            </a:r>
            <a:r>
              <a:rPr lang="en-GB" sz="3600" dirty="0" smtClean="0"/>
              <a:t> mot </a:t>
            </a:r>
            <a:r>
              <a:rPr lang="en-GB" sz="3600" dirty="0" err="1" smtClean="0"/>
              <a:t>kvarandre</a:t>
            </a:r>
            <a:endParaRPr lang="en-GB" sz="3600" dirty="0" smtClean="0"/>
          </a:p>
          <a:p>
            <a:pPr algn="ctr"/>
            <a:endParaRPr lang="nb-NO" sz="3600" dirty="0" smtClean="0"/>
          </a:p>
          <a:p>
            <a:pPr algn="ctr"/>
            <a:r>
              <a:rPr lang="en-GB" sz="3600" dirty="0" err="1" smtClean="0"/>
              <a:t>Dokumentasjon</a:t>
            </a:r>
            <a:r>
              <a:rPr lang="en-GB" sz="3600" dirty="0" smtClean="0"/>
              <a:t> </a:t>
            </a:r>
          </a:p>
          <a:p>
            <a:pPr algn="ctr"/>
            <a:r>
              <a:rPr lang="en-GB" sz="3600" dirty="0" err="1" smtClean="0"/>
              <a:t>i</a:t>
            </a:r>
            <a:r>
              <a:rPr lang="en-GB" sz="3600" dirty="0" smtClean="0"/>
              <a:t> form </a:t>
            </a:r>
            <a:r>
              <a:rPr lang="en-GB" sz="3600" dirty="0" err="1" smtClean="0"/>
              <a:t>av</a:t>
            </a:r>
            <a:r>
              <a:rPr lang="en-GB" sz="3600" dirty="0" smtClean="0"/>
              <a:t> </a:t>
            </a:r>
          </a:p>
          <a:p>
            <a:pPr algn="ctr"/>
            <a:r>
              <a:rPr lang="en-GB" sz="3600" dirty="0" err="1" smtClean="0"/>
              <a:t>tekst</a:t>
            </a:r>
            <a:r>
              <a:rPr lang="en-GB" sz="3600" dirty="0" smtClean="0"/>
              <a:t> </a:t>
            </a:r>
            <a:r>
              <a:rPr lang="en-GB" sz="3600" dirty="0" err="1" smtClean="0"/>
              <a:t>og</a:t>
            </a:r>
            <a:r>
              <a:rPr lang="en-GB" sz="3600" dirty="0" smtClean="0"/>
              <a:t> </a:t>
            </a:r>
            <a:r>
              <a:rPr lang="en-GB" sz="3600" dirty="0" err="1" smtClean="0"/>
              <a:t>bilete</a:t>
            </a:r>
            <a:endParaRPr lang="nb-NO" sz="3600" dirty="0"/>
          </a:p>
        </p:txBody>
      </p:sp>
      <p:pic>
        <p:nvPicPr>
          <p:cNvPr id="4" name="Bilde 3" descr="Bil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2656"/>
            <a:ext cx="5053584" cy="627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652120" y="980728"/>
            <a:ext cx="30963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err="1" smtClean="0"/>
              <a:t>Korleis</a:t>
            </a:r>
            <a:r>
              <a:rPr lang="en-GB" sz="4400" dirty="0" smtClean="0"/>
              <a:t> </a:t>
            </a:r>
            <a:r>
              <a:rPr lang="en-GB" sz="4400" dirty="0" err="1" smtClean="0"/>
              <a:t>plassere</a:t>
            </a:r>
            <a:r>
              <a:rPr lang="en-GB" sz="4400" dirty="0" smtClean="0"/>
              <a:t> </a:t>
            </a:r>
            <a:r>
              <a:rPr lang="en-GB" sz="4400" dirty="0" err="1" smtClean="0"/>
              <a:t>platene</a:t>
            </a:r>
            <a:r>
              <a:rPr lang="en-GB" sz="4400" dirty="0" smtClean="0"/>
              <a:t>?</a:t>
            </a:r>
            <a:endParaRPr lang="nb-NO" sz="4400" dirty="0"/>
          </a:p>
        </p:txBody>
      </p:sp>
      <p:pic>
        <p:nvPicPr>
          <p:cNvPr id="4" name="Bilde 3" descr="Bil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376672" cy="639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796136" y="1988840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 smtClean="0"/>
              <a:t>Kapping</a:t>
            </a:r>
            <a:r>
              <a:rPr lang="en-GB" sz="4800" dirty="0" smtClean="0"/>
              <a:t> </a:t>
            </a:r>
          </a:p>
          <a:p>
            <a:pPr algn="ctr"/>
            <a:r>
              <a:rPr lang="en-GB" sz="4800" dirty="0" err="1" smtClean="0"/>
              <a:t>av</a:t>
            </a:r>
            <a:r>
              <a:rPr lang="en-GB" sz="4800" dirty="0" smtClean="0"/>
              <a:t> </a:t>
            </a:r>
          </a:p>
          <a:p>
            <a:pPr algn="ctr"/>
            <a:r>
              <a:rPr lang="en-GB" sz="4800" dirty="0" err="1" smtClean="0"/>
              <a:t>platene</a:t>
            </a:r>
            <a:endParaRPr lang="nb-NO" sz="4800" dirty="0"/>
          </a:p>
        </p:txBody>
      </p:sp>
      <p:pic>
        <p:nvPicPr>
          <p:cNvPr id="4" name="Bilde 3" descr="Bil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05358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111</Words>
  <Application>Microsoft Office PowerPoint</Application>
  <PresentationFormat>Skjermfremvisning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Arbeidslivsfag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</vt:vector>
  </TitlesOfParts>
  <Company>Vanylven Kommune'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Abeidslivsfag</dc:title>
  <dc:creator>Vanylven Kommune</dc:creator>
  <cp:lastModifiedBy>Vanylven Kommune</cp:lastModifiedBy>
  <cp:revision>34</cp:revision>
  <dcterms:created xsi:type="dcterms:W3CDTF">2011-09-07T10:36:35Z</dcterms:created>
  <dcterms:modified xsi:type="dcterms:W3CDTF">2011-09-09T19:03:48Z</dcterms:modified>
</cp:coreProperties>
</file>