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8539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9208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7610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2240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2137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2947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0497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0998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6453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2754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0042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E51C-ECC3-4FD7-B9D1-B2007EF08966}" type="datetimeFigureOut">
              <a:rPr lang="nn-NO" smtClean="0"/>
              <a:t>19.08.2019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78884-AB02-42BA-BEDC-3C94DB3F30D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1013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397309"/>
              </p:ext>
            </p:extLst>
          </p:nvPr>
        </p:nvGraphicFramePr>
        <p:xfrm>
          <a:off x="1868979" y="986040"/>
          <a:ext cx="8128002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2700077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2761148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05330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42973871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444178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019083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n-NO" dirty="0" smtClean="0"/>
                        <a:t>Time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Måndag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Tysdag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Onsdag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Torsdag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Fredag</a:t>
                      </a:r>
                      <a:endParaRPr lang="nn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3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1</a:t>
                      </a:r>
                    </a:p>
                    <a:p>
                      <a:r>
                        <a:rPr lang="nn-NO" sz="1400" b="1" dirty="0" smtClean="0"/>
                        <a:t>9.00-9.45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Engelsk/Fysisk</a:t>
                      </a:r>
                      <a:r>
                        <a:rPr lang="nn-NO" sz="1400" baseline="0" dirty="0" smtClean="0"/>
                        <a:t> aktivitet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446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Frukt </a:t>
                      </a:r>
                    </a:p>
                    <a:p>
                      <a:r>
                        <a:rPr lang="nn-NO" sz="1400" b="1" dirty="0" smtClean="0"/>
                        <a:t>9.45-9.50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61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2</a:t>
                      </a:r>
                    </a:p>
                    <a:p>
                      <a:r>
                        <a:rPr lang="nn-NO" sz="1400" b="1" dirty="0" smtClean="0"/>
                        <a:t>9.50-10.35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 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KRLE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KRLE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Engelsk/Fysisk</a:t>
                      </a:r>
                      <a:r>
                        <a:rPr lang="nn-NO" sz="1400" baseline="0" dirty="0" smtClean="0"/>
                        <a:t> aktivitet</a:t>
                      </a:r>
                      <a:endParaRPr lang="nn-NO" sz="1400" dirty="0" smtClean="0"/>
                    </a:p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893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3</a:t>
                      </a:r>
                    </a:p>
                    <a:p>
                      <a:r>
                        <a:rPr lang="nn-NO" sz="1400" b="1" dirty="0" smtClean="0"/>
                        <a:t>10.45-11.20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Kunst</a:t>
                      </a:r>
                      <a:r>
                        <a:rPr lang="nn-NO" sz="1400" baseline="0" dirty="0" smtClean="0">
                          <a:solidFill>
                            <a:srgbClr val="FF0000"/>
                          </a:solidFill>
                        </a:rPr>
                        <a:t> og handtverk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Norsk/Fysisk</a:t>
                      </a:r>
                      <a:r>
                        <a:rPr lang="nn-NO" sz="1400" baseline="0" dirty="0" smtClean="0"/>
                        <a:t> aktivitet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493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Mat</a:t>
                      </a:r>
                    </a:p>
                    <a:p>
                      <a:r>
                        <a:rPr lang="nn-NO" sz="1400" b="1" dirty="0" smtClean="0"/>
                        <a:t>11.20-11.40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14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4</a:t>
                      </a:r>
                    </a:p>
                    <a:p>
                      <a:r>
                        <a:rPr lang="nn-NO" sz="1400" b="1" dirty="0" smtClean="0"/>
                        <a:t>12.00-12.45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Kunst og handtverk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Musikk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Musikk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Naturfag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Norsk/Fysisk</a:t>
                      </a:r>
                      <a:r>
                        <a:rPr lang="nn-NO" sz="1400" baseline="0" dirty="0" smtClean="0"/>
                        <a:t> aktivitet</a:t>
                      </a:r>
                      <a:endParaRPr lang="nn-NO" sz="1400" dirty="0" smtClean="0"/>
                    </a:p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315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5</a:t>
                      </a:r>
                    </a:p>
                    <a:p>
                      <a:r>
                        <a:rPr lang="nn-NO" sz="1400" b="1" dirty="0" smtClean="0"/>
                        <a:t>12.55-13.40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err="1" smtClean="0">
                          <a:solidFill>
                            <a:srgbClr val="FF0000"/>
                          </a:solidFill>
                        </a:rPr>
                        <a:t>Kr.øving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Kroppsøving/Samfunnsfag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62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6</a:t>
                      </a:r>
                    </a:p>
                    <a:p>
                      <a:r>
                        <a:rPr lang="nn-NO" sz="1400" b="1" dirty="0" smtClean="0"/>
                        <a:t>13.50-14.35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Leksetid</a:t>
                      </a:r>
                      <a:endParaRPr lang="nn-NO" sz="1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Leksetid</a:t>
                      </a:r>
                      <a:endParaRPr lang="nn-NO" sz="1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Leksetid</a:t>
                      </a:r>
                      <a:endParaRPr lang="nn-NO" sz="1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Kroppsøving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Naturfag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689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SSIKT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Janne Katrin Kvalsvik</dc:creator>
  <cp:lastModifiedBy>Janne Katrin Kvalsvik</cp:lastModifiedBy>
  <cp:revision>1</cp:revision>
  <dcterms:created xsi:type="dcterms:W3CDTF">2019-08-19T11:37:41Z</dcterms:created>
  <dcterms:modified xsi:type="dcterms:W3CDTF">2019-08-19T11:38:18Z</dcterms:modified>
</cp:coreProperties>
</file>