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v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v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v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v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F71033-0F5F-4782-B9BB-EC92D15B6EE8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293A801-E742-4276-BB34-3BCB51720ED7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 smtClean="0"/>
              <a:t>Dei</a:t>
            </a:r>
            <a:r>
              <a:rPr lang="nb-NO" dirty="0" smtClean="0"/>
              <a:t> tre store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Sokrates, Platon, Aristoteles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Sokrates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b-NO" dirty="0"/>
              <a:t>470-399 </a:t>
            </a:r>
            <a:r>
              <a:rPr lang="nb-NO" dirty="0" err="1"/>
              <a:t>f.kr</a:t>
            </a:r>
            <a:r>
              <a:rPr lang="nb-NO" dirty="0"/>
              <a:t>.</a:t>
            </a:r>
          </a:p>
          <a:p>
            <a:pPr lvl="0"/>
            <a:r>
              <a:rPr lang="nb-NO" dirty="0" err="1"/>
              <a:t>Ein</a:t>
            </a:r>
            <a:r>
              <a:rPr lang="nb-NO" dirty="0"/>
              <a:t> av antikkens tre største </a:t>
            </a:r>
            <a:r>
              <a:rPr lang="nb-NO" dirty="0" err="1"/>
              <a:t>filosofar</a:t>
            </a:r>
            <a:endParaRPr lang="nb-NO" dirty="0"/>
          </a:p>
          <a:p>
            <a:pPr lvl="0"/>
            <a:r>
              <a:rPr lang="nb-NO" dirty="0" err="1"/>
              <a:t>Hovudkjelda</a:t>
            </a:r>
            <a:r>
              <a:rPr lang="nb-NO" dirty="0"/>
              <a:t> til hans liv er Platon, </a:t>
            </a:r>
            <a:r>
              <a:rPr lang="nb-NO" dirty="0" err="1"/>
              <a:t>kva</a:t>
            </a:r>
            <a:r>
              <a:rPr lang="nb-NO" dirty="0"/>
              <a:t> er då </a:t>
            </a:r>
            <a:r>
              <a:rPr lang="nb-NO" dirty="0" err="1"/>
              <a:t>eigentleg</a:t>
            </a:r>
            <a:r>
              <a:rPr lang="nb-NO" dirty="0"/>
              <a:t> Sokrates si stemme og </a:t>
            </a:r>
            <a:r>
              <a:rPr lang="nb-NO" dirty="0" err="1"/>
              <a:t>kva</a:t>
            </a:r>
            <a:r>
              <a:rPr lang="nb-NO" dirty="0"/>
              <a:t> er då Platon si stemme?</a:t>
            </a:r>
          </a:p>
          <a:p>
            <a:pPr lvl="0"/>
            <a:r>
              <a:rPr lang="nb-NO" dirty="0" err="1"/>
              <a:t>Oppteken</a:t>
            </a:r>
            <a:r>
              <a:rPr lang="nb-NO" dirty="0"/>
              <a:t> av å </a:t>
            </a:r>
            <a:r>
              <a:rPr lang="nb-NO" dirty="0" err="1"/>
              <a:t>søkje</a:t>
            </a:r>
            <a:r>
              <a:rPr lang="nb-NO" dirty="0"/>
              <a:t> røyndomen. Den </a:t>
            </a:r>
            <a:r>
              <a:rPr lang="nb-NO" dirty="0" err="1"/>
              <a:t>finnast</a:t>
            </a:r>
            <a:r>
              <a:rPr lang="nb-NO" dirty="0"/>
              <a:t> ved å kjenne seg </a:t>
            </a:r>
            <a:r>
              <a:rPr lang="nb-NO" dirty="0" err="1"/>
              <a:t>sjølv</a:t>
            </a:r>
            <a:r>
              <a:rPr lang="nb-NO" dirty="0"/>
              <a:t>, sin plass i naturen og samfunnet, sin eigen begrensing, og den indre </a:t>
            </a:r>
            <a:r>
              <a:rPr lang="nb-NO" dirty="0" err="1"/>
              <a:t>gudommelege</a:t>
            </a:r>
            <a:r>
              <a:rPr lang="nb-NO" dirty="0"/>
              <a:t> krafta (</a:t>
            </a:r>
            <a:r>
              <a:rPr lang="nb-NO" dirty="0" err="1"/>
              <a:t>daimon</a:t>
            </a:r>
            <a:r>
              <a:rPr lang="nb-NO" dirty="0"/>
              <a:t>).</a:t>
            </a:r>
          </a:p>
          <a:p>
            <a:pPr lvl="0"/>
            <a:r>
              <a:rPr lang="nb-NO" dirty="0"/>
              <a:t>Søkte å få andre menneske til å </a:t>
            </a:r>
            <a:r>
              <a:rPr lang="nb-NO" dirty="0" err="1"/>
              <a:t>tenkje</a:t>
            </a:r>
            <a:r>
              <a:rPr lang="nb-NO" dirty="0"/>
              <a:t> sjølve gjennom å </a:t>
            </a:r>
            <a:r>
              <a:rPr lang="nb-NO" dirty="0" err="1"/>
              <a:t>spørje</a:t>
            </a:r>
            <a:r>
              <a:rPr lang="nb-NO" dirty="0"/>
              <a:t> spørsmål som igjen </a:t>
            </a:r>
            <a:r>
              <a:rPr lang="nb-NO" dirty="0" err="1"/>
              <a:t>skapar</a:t>
            </a:r>
            <a:r>
              <a:rPr lang="nb-NO" dirty="0"/>
              <a:t> nye spørsmål.</a:t>
            </a:r>
          </a:p>
          <a:p>
            <a:pPr lvl="0"/>
            <a:r>
              <a:rPr lang="nb-NO" dirty="0"/>
              <a:t>Todelt menneskesyn (dualisme), lastene kjem frå kroppen, </a:t>
            </a:r>
            <a:r>
              <a:rPr lang="nb-NO" dirty="0" err="1"/>
              <a:t>medan</a:t>
            </a:r>
            <a:r>
              <a:rPr lang="nb-NO" dirty="0"/>
              <a:t> det reine </a:t>
            </a:r>
            <a:r>
              <a:rPr lang="nb-NO" dirty="0" err="1"/>
              <a:t>finnast</a:t>
            </a:r>
            <a:r>
              <a:rPr lang="nb-NO" dirty="0"/>
              <a:t> i sjela. Altså det </a:t>
            </a:r>
            <a:r>
              <a:rPr lang="nb-NO" dirty="0" err="1"/>
              <a:t>kroppslege</a:t>
            </a:r>
            <a:r>
              <a:rPr lang="nb-NO" dirty="0"/>
              <a:t> </a:t>
            </a:r>
            <a:r>
              <a:rPr lang="nb-NO" dirty="0" err="1"/>
              <a:t>nedvurderast</a:t>
            </a:r>
            <a:r>
              <a:rPr lang="nb-NO" dirty="0"/>
              <a:t>.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Sokrates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/>
              <a:t>Søkte </a:t>
            </a:r>
            <a:r>
              <a:rPr lang="nb-NO" dirty="0" err="1"/>
              <a:t>definisjonar</a:t>
            </a:r>
            <a:r>
              <a:rPr lang="nb-NO" dirty="0"/>
              <a:t> på dyder som mot, kjærleik og rettferd</a:t>
            </a:r>
          </a:p>
          <a:p>
            <a:pPr lvl="0"/>
            <a:r>
              <a:rPr lang="nb-NO" dirty="0"/>
              <a:t>Hadde </a:t>
            </a:r>
            <a:r>
              <a:rPr lang="nb-NO" dirty="0" err="1"/>
              <a:t>ein</a:t>
            </a:r>
            <a:r>
              <a:rPr lang="nb-NO" dirty="0"/>
              <a:t> kunnskap om </a:t>
            </a:r>
            <a:r>
              <a:rPr lang="nb-NO" dirty="0" err="1"/>
              <a:t>desse</a:t>
            </a:r>
            <a:r>
              <a:rPr lang="nb-NO" dirty="0"/>
              <a:t> dydene ville </a:t>
            </a:r>
            <a:r>
              <a:rPr lang="nb-NO" dirty="0" err="1"/>
              <a:t>ein</a:t>
            </a:r>
            <a:r>
              <a:rPr lang="nb-NO" dirty="0"/>
              <a:t> og handle i </a:t>
            </a:r>
            <a:r>
              <a:rPr lang="nb-NO" dirty="0" err="1"/>
              <a:t>overeinskomst</a:t>
            </a:r>
            <a:r>
              <a:rPr lang="nb-NO" dirty="0"/>
              <a:t> med dydene. Rett kunnskap fører til rett handling.</a:t>
            </a:r>
          </a:p>
          <a:p>
            <a:pPr lvl="0"/>
            <a:r>
              <a:rPr lang="nb-NO" dirty="0"/>
              <a:t>Optimistisk menneskesyn med tiltru til fornuften. Menneske </a:t>
            </a:r>
            <a:r>
              <a:rPr lang="nb-NO" dirty="0" err="1"/>
              <a:t>ønskjer</a:t>
            </a:r>
            <a:r>
              <a:rPr lang="nb-NO" dirty="0"/>
              <a:t> å </a:t>
            </a:r>
            <a:r>
              <a:rPr lang="nb-NO" dirty="0" err="1"/>
              <a:t>gjere</a:t>
            </a:r>
            <a:r>
              <a:rPr lang="nb-NO" dirty="0"/>
              <a:t> det gode for god handling fører til det gode liv (humanistisk menneskesyn?)</a:t>
            </a:r>
          </a:p>
          <a:p>
            <a:pPr lvl="0"/>
            <a:r>
              <a:rPr lang="nb-NO" dirty="0"/>
              <a:t>Blei dømt til døden for ringeakt for </a:t>
            </a:r>
            <a:r>
              <a:rPr lang="nb-NO" dirty="0" err="1"/>
              <a:t>gudane</a:t>
            </a:r>
            <a:r>
              <a:rPr lang="nb-NO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Platon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b-NO" dirty="0"/>
              <a:t>Elev til Sokrates</a:t>
            </a:r>
          </a:p>
          <a:p>
            <a:pPr lvl="0"/>
            <a:r>
              <a:rPr lang="nb-NO" dirty="0"/>
              <a:t>Døden til Sokrates rysta Platon si tru på demokratiet og trua på verda som god for den som </a:t>
            </a:r>
            <a:r>
              <a:rPr lang="nb-NO" dirty="0" err="1"/>
              <a:t>handlar</a:t>
            </a:r>
            <a:r>
              <a:rPr lang="nb-NO" dirty="0"/>
              <a:t> godt.</a:t>
            </a:r>
          </a:p>
          <a:p>
            <a:pPr lvl="0"/>
            <a:r>
              <a:rPr lang="nb-NO" dirty="0"/>
              <a:t>Grunnla Akademiet – </a:t>
            </a:r>
            <a:r>
              <a:rPr lang="nb-NO" dirty="0" err="1"/>
              <a:t>ein</a:t>
            </a:r>
            <a:r>
              <a:rPr lang="nb-NO" dirty="0"/>
              <a:t> skule i Athen.</a:t>
            </a:r>
          </a:p>
          <a:p>
            <a:pPr lvl="0"/>
            <a:r>
              <a:rPr lang="nb-NO" dirty="0"/>
              <a:t>Mest </a:t>
            </a:r>
            <a:r>
              <a:rPr lang="nb-NO" dirty="0" err="1"/>
              <a:t>kjend</a:t>
            </a:r>
            <a:r>
              <a:rPr lang="nb-NO" dirty="0"/>
              <a:t> for sin </a:t>
            </a:r>
            <a:r>
              <a:rPr lang="nb-NO" b="1" dirty="0" err="1"/>
              <a:t>idelære</a:t>
            </a:r>
            <a:r>
              <a:rPr lang="nb-NO" dirty="0"/>
              <a:t>.</a:t>
            </a:r>
          </a:p>
          <a:p>
            <a:pPr lvl="0"/>
            <a:r>
              <a:rPr lang="nb-NO" dirty="0" err="1"/>
              <a:t>Skriftane</a:t>
            </a:r>
            <a:r>
              <a:rPr lang="nb-NO" dirty="0"/>
              <a:t> prega av bekymring for Athens moralske forfall.</a:t>
            </a:r>
          </a:p>
          <a:p>
            <a:pPr lvl="0"/>
            <a:r>
              <a:rPr lang="nb-NO" dirty="0" err="1"/>
              <a:t>Vidarefører</a:t>
            </a:r>
            <a:r>
              <a:rPr lang="nb-NO" dirty="0"/>
              <a:t> Sokrates sin tru på objektive </a:t>
            </a:r>
            <a:r>
              <a:rPr lang="nb-NO" dirty="0" err="1"/>
              <a:t>røyndomar</a:t>
            </a:r>
            <a:r>
              <a:rPr lang="nb-NO" dirty="0"/>
              <a:t> og sjela som veg inn til </a:t>
            </a:r>
            <a:r>
              <a:rPr lang="nb-NO" dirty="0" err="1"/>
              <a:t>desse</a:t>
            </a:r>
            <a:r>
              <a:rPr lang="nb-NO" dirty="0"/>
              <a:t> </a:t>
            </a:r>
            <a:r>
              <a:rPr lang="nb-NO" dirty="0" err="1"/>
              <a:t>røyndomane</a:t>
            </a:r>
            <a:r>
              <a:rPr lang="nb-NO" dirty="0"/>
              <a:t>.</a:t>
            </a:r>
          </a:p>
          <a:p>
            <a:pPr lvl="0"/>
            <a:r>
              <a:rPr lang="nb-NO" dirty="0"/>
              <a:t>Inspirert av Pythagoras sine </a:t>
            </a:r>
            <a:r>
              <a:rPr lang="nb-NO" dirty="0" err="1"/>
              <a:t>tankar</a:t>
            </a:r>
            <a:r>
              <a:rPr lang="nb-NO" dirty="0"/>
              <a:t> om verda som ordna i evige og </a:t>
            </a:r>
            <a:r>
              <a:rPr lang="nb-NO" dirty="0" err="1"/>
              <a:t>gudommelege</a:t>
            </a:r>
            <a:r>
              <a:rPr lang="nb-NO" dirty="0"/>
              <a:t> geometriske </a:t>
            </a:r>
            <a:r>
              <a:rPr lang="nb-NO" dirty="0" err="1"/>
              <a:t>figurar</a:t>
            </a:r>
            <a:r>
              <a:rPr lang="nb-NO" dirty="0"/>
              <a:t>.</a:t>
            </a:r>
          </a:p>
          <a:p>
            <a:pPr lvl="0"/>
            <a:r>
              <a:rPr lang="nb-NO" dirty="0"/>
              <a:t>Trua på </a:t>
            </a:r>
            <a:r>
              <a:rPr lang="nb-NO" dirty="0" err="1"/>
              <a:t>dei</a:t>
            </a:r>
            <a:r>
              <a:rPr lang="nb-NO" dirty="0"/>
              <a:t> evige </a:t>
            </a:r>
            <a:r>
              <a:rPr lang="nb-NO" dirty="0" err="1"/>
              <a:t>røyndomar</a:t>
            </a:r>
            <a:r>
              <a:rPr lang="nb-NO" dirty="0"/>
              <a:t> og den matematiske </a:t>
            </a:r>
            <a:r>
              <a:rPr lang="nb-NO" dirty="0" err="1"/>
              <a:t>verkeligheitsforståinga</a:t>
            </a:r>
            <a:r>
              <a:rPr lang="nb-NO" dirty="0"/>
              <a:t> ligg bak </a:t>
            </a:r>
            <a:r>
              <a:rPr lang="nb-NO" dirty="0" err="1"/>
              <a:t>idelæra</a:t>
            </a:r>
            <a:r>
              <a:rPr lang="nb-NO" dirty="0"/>
              <a:t> hans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Platon og </a:t>
            </a:r>
            <a:r>
              <a:rPr lang="nb-NO" dirty="0" err="1" smtClean="0"/>
              <a:t>idelæra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nb-NO" dirty="0"/>
              <a:t>Kvart begreip og fysiske ting er ei </a:t>
            </a:r>
            <a:r>
              <a:rPr lang="nb-NO" dirty="0" err="1"/>
              <a:t>ufullkomen</a:t>
            </a:r>
            <a:r>
              <a:rPr lang="nb-NO" dirty="0"/>
              <a:t> representant for </a:t>
            </a:r>
            <a:r>
              <a:rPr lang="nb-NO" dirty="0" err="1"/>
              <a:t>ein</a:t>
            </a:r>
            <a:r>
              <a:rPr lang="nb-NO" dirty="0"/>
              <a:t> </a:t>
            </a:r>
            <a:r>
              <a:rPr lang="nb-NO" dirty="0" err="1"/>
              <a:t>oversanseleg</a:t>
            </a:r>
            <a:r>
              <a:rPr lang="nb-NO" dirty="0"/>
              <a:t>, </a:t>
            </a:r>
            <a:r>
              <a:rPr lang="nb-NO" dirty="0" err="1"/>
              <a:t>gudommeleg</a:t>
            </a:r>
            <a:r>
              <a:rPr lang="nb-NO" dirty="0"/>
              <a:t> og perfekt </a:t>
            </a:r>
            <a:r>
              <a:rPr lang="nb-NO" dirty="0" err="1"/>
              <a:t>utgåve</a:t>
            </a:r>
            <a:r>
              <a:rPr lang="nb-NO" dirty="0"/>
              <a:t> av det same begreip og fysiske ting</a:t>
            </a:r>
          </a:p>
          <a:p>
            <a:pPr lvl="0"/>
            <a:r>
              <a:rPr lang="nb-NO" dirty="0" smtClean="0"/>
              <a:t>Ei </a:t>
            </a:r>
            <a:r>
              <a:rPr lang="nb-NO" dirty="0" err="1"/>
              <a:t>vanleg</a:t>
            </a:r>
            <a:r>
              <a:rPr lang="nb-NO" dirty="0"/>
              <a:t> rose er </a:t>
            </a:r>
            <a:r>
              <a:rPr lang="nb-NO" dirty="0" err="1"/>
              <a:t>ein</a:t>
            </a:r>
            <a:r>
              <a:rPr lang="nb-NO" dirty="0"/>
              <a:t> </a:t>
            </a:r>
            <a:r>
              <a:rPr lang="nb-NO" dirty="0" err="1"/>
              <a:t>ufullkomen</a:t>
            </a:r>
            <a:r>
              <a:rPr lang="nb-NO" dirty="0"/>
              <a:t> representant for den perfekte blome i </a:t>
            </a:r>
            <a:r>
              <a:rPr lang="nb-NO" dirty="0" err="1"/>
              <a:t>ideverda</a:t>
            </a:r>
            <a:r>
              <a:rPr lang="nb-NO" dirty="0"/>
              <a:t>. Det same er </a:t>
            </a:r>
            <a:r>
              <a:rPr lang="nb-NO" dirty="0" err="1"/>
              <a:t>ein</a:t>
            </a:r>
            <a:r>
              <a:rPr lang="nb-NO" dirty="0"/>
              <a:t> hest for ideen hest, kjærleik for </a:t>
            </a:r>
            <a:r>
              <a:rPr lang="nb-NO" dirty="0" err="1"/>
              <a:t>begreipet</a:t>
            </a:r>
            <a:r>
              <a:rPr lang="nb-NO" dirty="0"/>
              <a:t> kjærleik osv…</a:t>
            </a:r>
          </a:p>
          <a:p>
            <a:pPr lvl="0"/>
            <a:r>
              <a:rPr lang="nb-NO" dirty="0" err="1"/>
              <a:t>Bekreftar</a:t>
            </a:r>
            <a:r>
              <a:rPr lang="nb-NO" dirty="0"/>
              <a:t> eksistensen av absolutte moralske </a:t>
            </a:r>
            <a:r>
              <a:rPr lang="nb-NO" dirty="0" err="1"/>
              <a:t>røyndomar</a:t>
            </a:r>
            <a:endParaRPr lang="nb-NO" dirty="0"/>
          </a:p>
          <a:p>
            <a:pPr lvl="0"/>
            <a:r>
              <a:rPr lang="nb-NO" dirty="0"/>
              <a:t>Platon </a:t>
            </a:r>
            <a:r>
              <a:rPr lang="nb-NO" dirty="0" err="1"/>
              <a:t>kritiserar</a:t>
            </a:r>
            <a:r>
              <a:rPr lang="nb-NO" dirty="0"/>
              <a:t> sin eigen teori ved bl.a. å </a:t>
            </a:r>
            <a:r>
              <a:rPr lang="nb-NO" dirty="0" err="1"/>
              <a:t>spørje</a:t>
            </a:r>
            <a:r>
              <a:rPr lang="nb-NO" dirty="0"/>
              <a:t> om ideen ondskap også </a:t>
            </a:r>
            <a:r>
              <a:rPr lang="nb-NO" dirty="0" err="1"/>
              <a:t>eksisterar</a:t>
            </a:r>
            <a:r>
              <a:rPr lang="nb-NO" dirty="0"/>
              <a:t>.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Aristoteles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/>
              <a:t>”Den siste mann som visste alt som </a:t>
            </a:r>
            <a:r>
              <a:rPr lang="nb-NO" dirty="0" err="1"/>
              <a:t>ein</a:t>
            </a:r>
            <a:r>
              <a:rPr lang="nb-NO" dirty="0"/>
              <a:t> kunne vite i sin tid”.</a:t>
            </a:r>
          </a:p>
          <a:p>
            <a:pPr lvl="0"/>
            <a:r>
              <a:rPr lang="nb-NO" dirty="0"/>
              <a:t>Stor innflytelse på område som fysikk, metafysikk, litteratur, lingvistikk, politikk, etikk, retorikk, musikk, logikk, teater, poesi, biologi og zoologi.</a:t>
            </a:r>
          </a:p>
          <a:p>
            <a:pPr lvl="0"/>
            <a:r>
              <a:rPr lang="nb-NO" dirty="0"/>
              <a:t>Elev av Platon ved Akademiet.</a:t>
            </a:r>
          </a:p>
          <a:p>
            <a:pPr lvl="0"/>
            <a:r>
              <a:rPr lang="nb-NO" dirty="0"/>
              <a:t>Starta </a:t>
            </a:r>
            <a:r>
              <a:rPr lang="nb-NO" dirty="0" err="1"/>
              <a:t>seinare</a:t>
            </a:r>
            <a:r>
              <a:rPr lang="nb-NO" dirty="0"/>
              <a:t> sin eigen skule og underviste bl.a. Aleksander den Store.</a:t>
            </a:r>
          </a:p>
          <a:p>
            <a:pPr lvl="0"/>
            <a:r>
              <a:rPr lang="nb-NO" dirty="0"/>
              <a:t>Om lag 2/3 av </a:t>
            </a:r>
            <a:r>
              <a:rPr lang="nb-NO" dirty="0" err="1"/>
              <a:t>skriftane</a:t>
            </a:r>
            <a:r>
              <a:rPr lang="nb-NO" dirty="0"/>
              <a:t> hans er gått tapt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Aristoteles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 err="1"/>
              <a:t>Naturvitskapens</a:t>
            </a:r>
            <a:r>
              <a:rPr lang="nb-NO" dirty="0"/>
              <a:t> ”far”. Grunnla </a:t>
            </a:r>
            <a:r>
              <a:rPr lang="nb-NO" dirty="0" err="1"/>
              <a:t>vitskapleg</a:t>
            </a:r>
            <a:r>
              <a:rPr lang="nb-NO" dirty="0"/>
              <a:t> metode:</a:t>
            </a:r>
          </a:p>
          <a:p>
            <a:pPr lvl="1"/>
            <a:r>
              <a:rPr lang="nb-NO" dirty="0"/>
              <a:t>Klassifiserte dyr og </a:t>
            </a:r>
            <a:r>
              <a:rPr lang="nb-NO" dirty="0" err="1"/>
              <a:t>plantar</a:t>
            </a:r>
            <a:r>
              <a:rPr lang="nb-NO" dirty="0"/>
              <a:t> i </a:t>
            </a:r>
            <a:r>
              <a:rPr lang="nb-NO" dirty="0" err="1"/>
              <a:t>slektar</a:t>
            </a:r>
            <a:r>
              <a:rPr lang="nb-NO" dirty="0"/>
              <a:t> og </a:t>
            </a:r>
            <a:r>
              <a:rPr lang="nb-NO" dirty="0" err="1"/>
              <a:t>artar</a:t>
            </a:r>
            <a:endParaRPr lang="nb-NO" dirty="0"/>
          </a:p>
          <a:p>
            <a:pPr lvl="1"/>
            <a:r>
              <a:rPr lang="nb-NO" dirty="0"/>
              <a:t>Sette opp ei hypotese som </a:t>
            </a:r>
            <a:r>
              <a:rPr lang="nb-NO" dirty="0" err="1"/>
              <a:t>bekreftast</a:t>
            </a:r>
            <a:r>
              <a:rPr lang="nb-NO" dirty="0"/>
              <a:t> eller </a:t>
            </a:r>
            <a:r>
              <a:rPr lang="nb-NO" dirty="0" err="1"/>
              <a:t>avkreftast</a:t>
            </a:r>
            <a:r>
              <a:rPr lang="nb-NO" dirty="0"/>
              <a:t> gjennom innsamling av data.</a:t>
            </a:r>
          </a:p>
          <a:p>
            <a:pPr lvl="0"/>
            <a:r>
              <a:rPr lang="nb-NO" dirty="0"/>
              <a:t>Forkasta Platon si </a:t>
            </a:r>
            <a:r>
              <a:rPr lang="nb-NO" dirty="0" err="1"/>
              <a:t>idelære</a:t>
            </a:r>
            <a:r>
              <a:rPr lang="nb-NO" dirty="0"/>
              <a:t>. Meinte kunnskap kom via </a:t>
            </a:r>
            <a:r>
              <a:rPr lang="nb-NO" dirty="0" err="1"/>
              <a:t>sansane</a:t>
            </a:r>
            <a:r>
              <a:rPr lang="nb-NO" dirty="0"/>
              <a:t>.</a:t>
            </a:r>
          </a:p>
          <a:p>
            <a:pPr lvl="0"/>
            <a:r>
              <a:rPr lang="nb-NO" dirty="0"/>
              <a:t>Empirist – sikker viten gjennom erfaring (Platon var rasjonalist – kan </a:t>
            </a:r>
            <a:r>
              <a:rPr lang="nb-NO" dirty="0" err="1"/>
              <a:t>ikkje</a:t>
            </a:r>
            <a:r>
              <a:rPr lang="nb-NO" dirty="0"/>
              <a:t> stole på erfaring, men på </a:t>
            </a:r>
            <a:r>
              <a:rPr lang="nb-NO" dirty="0" err="1"/>
              <a:t>fornufta</a:t>
            </a:r>
            <a:r>
              <a:rPr lang="nb-NO" dirty="0" smtClean="0"/>
              <a:t>).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llighet">
  <a:themeElements>
    <a:clrScheme name="Billighe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illighet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illighe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</TotalTime>
  <Words>490</Words>
  <Application>Microsoft Office PowerPoint</Application>
  <PresentationFormat>Skjermfremvisning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Billighet</vt:lpstr>
      <vt:lpstr>Sokrates, Platon, Aristoteles</vt:lpstr>
      <vt:lpstr>Sokrates</vt:lpstr>
      <vt:lpstr>Sokrates</vt:lpstr>
      <vt:lpstr>Platon</vt:lpstr>
      <vt:lpstr>Platon og idelæra</vt:lpstr>
      <vt:lpstr>Aristoteles</vt:lpstr>
      <vt:lpstr>Aristoteles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Sokrates, Platon, Aristoteles</dc:title>
  <dc:creator>Frode Løvlid</dc:creator>
  <cp:lastModifiedBy>Frode Løvlid</cp:lastModifiedBy>
  <cp:revision>1</cp:revision>
  <dcterms:created xsi:type="dcterms:W3CDTF">2014-09-10T11:13:17Z</dcterms:created>
  <dcterms:modified xsi:type="dcterms:W3CDTF">2014-09-10T11:19:45Z</dcterms:modified>
</cp:coreProperties>
</file>