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Tit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cxnSp>
        <p:nvCxnSpPr>
          <p:cNvPr id="8" name="Rett linj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lassholder for dato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15" name="Plassholder for lysbilde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Plassholder for bunnteks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cxnSp>
        <p:nvCxnSpPr>
          <p:cNvPr id="7" name="Rett linj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32" name="Plassholder for innhold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34" name="Plassholder for innhold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2" name="Plassholder for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cxnSp>
        <p:nvCxnSpPr>
          <p:cNvPr id="10" name="Rett linj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ssholder for innhold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31" name="Tit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4" name="Plassholder for dato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416256-DA64-4368-A72D-26262C79A36C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EEA3404-6924-4FD3-AB2D-9A889A81ACCD}" type="slidenum">
              <a:rPr lang="nb-NO" smtClean="0"/>
              <a:t>‹#›</a:t>
            </a:fld>
            <a:endParaRPr lang="nb-NO"/>
          </a:p>
        </p:txBody>
      </p:sp>
      <p:sp>
        <p:nvSpPr>
          <p:cNvPr id="5" name="Plassholder for tittel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2qeZrejZp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Laga av Malene og Marius</a:t>
            </a:r>
          </a:p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8000" b="1" dirty="0" smtClean="0">
                <a:solidFill>
                  <a:schemeClr val="bg1"/>
                </a:solidFill>
                <a:latin typeface="Inkpen2 Script" pitchFamily="2" charset="0"/>
              </a:rPr>
              <a:t>Leonardo Da </a:t>
            </a:r>
            <a:r>
              <a:rPr lang="nb-NO" sz="8000" b="1" dirty="0" smtClean="0">
                <a:solidFill>
                  <a:schemeClr val="bg1"/>
                </a:solidFill>
                <a:latin typeface="Inkpen2 Script" pitchFamily="2" charset="0"/>
              </a:rPr>
              <a:t>V</a:t>
            </a:r>
            <a:r>
              <a:rPr lang="nb-NO" sz="8000" b="1" dirty="0" smtClean="0">
                <a:solidFill>
                  <a:schemeClr val="bg1"/>
                </a:solidFill>
                <a:latin typeface="Inkpen2 Script" pitchFamily="2" charset="0"/>
              </a:rPr>
              <a:t>inci</a:t>
            </a:r>
            <a:endParaRPr lang="nb-NO" sz="8000" b="1" dirty="0">
              <a:solidFill>
                <a:schemeClr val="bg1"/>
              </a:solidFill>
              <a:latin typeface="Inkpen2 Script" pitchFamily="2" charset="0"/>
            </a:endParaRPr>
          </a:p>
        </p:txBody>
      </p:sp>
      <p:pic>
        <p:nvPicPr>
          <p:cNvPr id="4" name="Bilde 3" descr="leonard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8338" y="1570553"/>
            <a:ext cx="3055830" cy="3962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6600" b="1" dirty="0" smtClean="0">
                <a:solidFill>
                  <a:schemeClr val="bg1"/>
                </a:solidFill>
                <a:latin typeface="Inkpen2 Script" pitchFamily="2" charset="0"/>
              </a:rPr>
              <a:t>Leonardo Da Vinci</a:t>
            </a:r>
            <a:endParaRPr lang="nb-NO" sz="6600" b="1" dirty="0">
              <a:solidFill>
                <a:schemeClr val="bg1"/>
              </a:solidFill>
              <a:latin typeface="Inkpen2 Script" pitchFamily="2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Fødd i Italia i 15. april i 1452</a:t>
            </a:r>
          </a:p>
          <a:p>
            <a:r>
              <a:rPr lang="nb-NO" dirty="0" smtClean="0"/>
              <a:t>Død 2. mai i 1519 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 </a:t>
            </a:r>
            <a:endParaRPr lang="nb-NO" dirty="0" smtClean="0"/>
          </a:p>
        </p:txBody>
      </p:sp>
      <p:pic>
        <p:nvPicPr>
          <p:cNvPr id="5" name="Plassholder for innhold 4" descr="leonardo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75234" y="2060848"/>
            <a:ext cx="4072874" cy="37444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6000" b="1" dirty="0" err="1" smtClean="0">
                <a:solidFill>
                  <a:schemeClr val="bg1"/>
                </a:solidFill>
                <a:latin typeface="Inkpen2 Script" pitchFamily="2" charset="0"/>
              </a:rPr>
              <a:t>Oppfinningar</a:t>
            </a:r>
            <a:endParaRPr lang="nb-NO" sz="6000" b="1" dirty="0">
              <a:solidFill>
                <a:schemeClr val="bg1"/>
              </a:solidFill>
              <a:latin typeface="Inkpen2 Script" pitchFamily="2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Han </a:t>
            </a:r>
            <a:r>
              <a:rPr lang="nb-NO" dirty="0" err="1" smtClean="0"/>
              <a:t>fann</a:t>
            </a:r>
            <a:r>
              <a:rPr lang="nb-NO" dirty="0" smtClean="0"/>
              <a:t> opp </a:t>
            </a:r>
            <a:r>
              <a:rPr lang="nb-NO" dirty="0" err="1" smtClean="0"/>
              <a:t>eit</a:t>
            </a:r>
            <a:r>
              <a:rPr lang="nb-NO" dirty="0" smtClean="0"/>
              <a:t> bambusleketøy.</a:t>
            </a:r>
          </a:p>
          <a:p>
            <a:pPr>
              <a:buNone/>
            </a:pPr>
            <a:endParaRPr lang="nb-NO" dirty="0" smtClean="0"/>
          </a:p>
        </p:txBody>
      </p:sp>
      <p:pic>
        <p:nvPicPr>
          <p:cNvPr id="5" name="Plassholder for innhold 4" descr="bambusleketø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83975" y="1988840"/>
            <a:ext cx="3998721" cy="29523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5400" b="1" dirty="0" err="1" smtClean="0">
                <a:solidFill>
                  <a:schemeClr val="bg1"/>
                </a:solidFill>
                <a:latin typeface="Inkpen2 Script" pitchFamily="2" charset="0"/>
              </a:rPr>
              <a:t>Oppfinningar</a:t>
            </a:r>
            <a:endParaRPr lang="nb-NO" sz="5400" b="1" dirty="0">
              <a:solidFill>
                <a:schemeClr val="bg1"/>
              </a:solidFill>
              <a:latin typeface="Inkpen2 Script" pitchFamily="2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På tegnebordet  oppfant han blant annet helikopteret og stridsvogna.</a:t>
            </a:r>
          </a:p>
          <a:p>
            <a:r>
              <a:rPr lang="nb-NO" dirty="0" smtClean="0"/>
              <a:t>Han </a:t>
            </a:r>
            <a:r>
              <a:rPr lang="nb-NO" dirty="0" err="1" smtClean="0"/>
              <a:t>fann</a:t>
            </a:r>
            <a:r>
              <a:rPr lang="nb-NO" dirty="0" smtClean="0"/>
              <a:t> opp </a:t>
            </a:r>
            <a:r>
              <a:rPr lang="nb-NO" dirty="0" err="1" smtClean="0"/>
              <a:t>dykkarklokka</a:t>
            </a: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/>
          </a:p>
        </p:txBody>
      </p:sp>
      <p:pic>
        <p:nvPicPr>
          <p:cNvPr id="5" name="Plassholder for innhold 4" descr="helikopt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868144" y="1556792"/>
            <a:ext cx="1728192" cy="1728192"/>
          </a:xfrm>
        </p:spPr>
      </p:pic>
      <p:pic>
        <p:nvPicPr>
          <p:cNvPr id="6" name="Bilde 5" descr="stridsvo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356992"/>
            <a:ext cx="3810000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5400" b="1" dirty="0" smtClean="0">
                <a:solidFill>
                  <a:schemeClr val="bg1"/>
                </a:solidFill>
                <a:latin typeface="Inkpen2 Script" pitchFamily="2" charset="0"/>
              </a:rPr>
              <a:t>Leonardo Da Vinci sin familie</a:t>
            </a:r>
            <a:endParaRPr lang="nb-NO" sz="5400" b="1" dirty="0">
              <a:solidFill>
                <a:schemeClr val="bg1"/>
              </a:solidFill>
              <a:latin typeface="Inkpen2 Script" pitchFamily="2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Far til Leonardo Da Vinci var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florentisk</a:t>
            </a:r>
            <a:r>
              <a:rPr lang="nb-NO" dirty="0" smtClean="0"/>
              <a:t> notar .</a:t>
            </a:r>
          </a:p>
          <a:p>
            <a:pPr>
              <a:buNone/>
            </a:pP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Mor til Leonardo Da Vinci var ei bondejente.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Leonardo Da Vinci var </a:t>
            </a:r>
            <a:r>
              <a:rPr lang="nb-NO" dirty="0" err="1" smtClean="0"/>
              <a:t>ein</a:t>
            </a:r>
            <a:r>
              <a:rPr lang="nb-NO" dirty="0" smtClean="0"/>
              <a:t> flott </a:t>
            </a:r>
            <a:r>
              <a:rPr lang="nb-NO" dirty="0" err="1" smtClean="0"/>
              <a:t>kunstnar</a:t>
            </a:r>
            <a:r>
              <a:rPr lang="nb-NO" dirty="0" smtClean="0"/>
              <a:t>.</a:t>
            </a:r>
          </a:p>
          <a:p>
            <a:r>
              <a:rPr lang="nb-NO" dirty="0" smtClean="0"/>
              <a:t>Han måla det berømte </a:t>
            </a:r>
            <a:r>
              <a:rPr lang="nb-NO" dirty="0" err="1" smtClean="0"/>
              <a:t>bilete</a:t>
            </a:r>
            <a:r>
              <a:rPr lang="nb-NO" dirty="0" smtClean="0"/>
              <a:t> Mona Lisa.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6000" b="1" dirty="0" smtClean="0">
                <a:solidFill>
                  <a:schemeClr val="bg1"/>
                </a:solidFill>
                <a:latin typeface="Inkpen2 Script" pitchFamily="2" charset="0"/>
              </a:rPr>
              <a:t>Maleri</a:t>
            </a:r>
            <a:endParaRPr lang="nb-NO" sz="6000" b="1" dirty="0">
              <a:solidFill>
                <a:schemeClr val="bg1"/>
              </a:solidFill>
              <a:latin typeface="Inkpen2 Script" pitchFamily="2" charset="0"/>
            </a:endParaRPr>
          </a:p>
        </p:txBody>
      </p:sp>
      <p:pic>
        <p:nvPicPr>
          <p:cNvPr id="4" name="Bilde 3" descr="Mona Li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08920"/>
            <a:ext cx="2945482" cy="37931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Leonardo Da Vinci Automovile (1495) - YouTube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5400" b="1" dirty="0" smtClean="0">
                <a:solidFill>
                  <a:schemeClr val="bg1"/>
                </a:solidFill>
                <a:latin typeface="Inkpen2 Script" pitchFamily="2" charset="0"/>
              </a:rPr>
              <a:t>Film om Da Vinci sine </a:t>
            </a:r>
            <a:r>
              <a:rPr lang="nb-NO" sz="5400" b="1" dirty="0" err="1" smtClean="0">
                <a:solidFill>
                  <a:schemeClr val="bg1"/>
                </a:solidFill>
                <a:latin typeface="Inkpen2 Script" pitchFamily="2" charset="0"/>
              </a:rPr>
              <a:t>oppfinningar</a:t>
            </a:r>
            <a:endParaRPr lang="nb-NO" sz="5400" b="1" dirty="0">
              <a:solidFill>
                <a:schemeClr val="bg1"/>
              </a:solidFill>
              <a:latin typeface="Inkpen2 Scrip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169</TotalTime>
  <Words>105</Words>
  <Application>Microsoft Office PowerPoint</Application>
  <PresentationFormat>Skjermfremvisning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Papir</vt:lpstr>
      <vt:lpstr>Leonardo Da Vinci</vt:lpstr>
      <vt:lpstr>Leonardo Da Vinci</vt:lpstr>
      <vt:lpstr>Oppfinningar</vt:lpstr>
      <vt:lpstr>Oppfinningar</vt:lpstr>
      <vt:lpstr>Leonardo Da Vinci sin familie</vt:lpstr>
      <vt:lpstr>Maleri</vt:lpstr>
      <vt:lpstr>Film om Da Vinci sine oppfinningar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</dc:title>
  <dc:creator>Vanylven Kommune</dc:creator>
  <cp:lastModifiedBy>Vanylven Kommune</cp:lastModifiedBy>
  <cp:revision>23</cp:revision>
  <dcterms:created xsi:type="dcterms:W3CDTF">2011-11-02T08:58:47Z</dcterms:created>
  <dcterms:modified xsi:type="dcterms:W3CDTF">2011-11-02T11:48:19Z</dcterms:modified>
</cp:coreProperties>
</file>