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5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Undertittel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nb-NO" smtClean="0"/>
              <a:t>Klikk for å redigere undertittelstil i malen</a:t>
            </a:r>
            <a:endParaRPr kumimoji="0" lang="en-US"/>
          </a:p>
        </p:txBody>
      </p:sp>
      <p:sp>
        <p:nvSpPr>
          <p:cNvPr id="28" name="Tittel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nb-NO" smtClean="0"/>
              <a:t>Klikk for å redigere tittelstil</a:t>
            </a:r>
            <a:endParaRPr kumimoji="0" lang="en-US"/>
          </a:p>
        </p:txBody>
      </p:sp>
      <p:cxnSp>
        <p:nvCxnSpPr>
          <p:cNvPr id="8" name="Rett linje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Rett linje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Ellipse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Plassholder for dato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16256-DA64-4368-A72D-26262C79A36C}" type="datetimeFigureOut">
              <a:rPr lang="nb-NO" smtClean="0"/>
              <a:t>02.11.2011</a:t>
            </a:fld>
            <a:endParaRPr lang="nb-NO"/>
          </a:p>
        </p:txBody>
      </p:sp>
      <p:sp>
        <p:nvSpPr>
          <p:cNvPr id="16" name="Plassholder for lysbildenumm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EEA3404-6924-4FD3-AB2D-9A889A81ACCD}" type="slidenum">
              <a:rPr lang="nb-NO" smtClean="0"/>
              <a:t>‹#›</a:t>
            </a:fld>
            <a:endParaRPr lang="nb-NO"/>
          </a:p>
        </p:txBody>
      </p:sp>
      <p:sp>
        <p:nvSpPr>
          <p:cNvPr id="17" name="Plassholder for bunntekst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nb-N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nb-NO" smtClean="0"/>
              <a:t>Klikk for å redigere tittelstil</a:t>
            </a:r>
            <a:endParaRPr kumimoji="0" lang="en-US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nb-NO" smtClean="0"/>
              <a:t>Klikk for å redigere tekststiler i malen</a:t>
            </a:r>
          </a:p>
          <a:p>
            <a:pPr lvl="1" eaLnBrk="1" latinLnBrk="0" hangingPunct="1"/>
            <a:r>
              <a:rPr lang="nb-NO" smtClean="0"/>
              <a:t>Andre nivå</a:t>
            </a:r>
          </a:p>
          <a:p>
            <a:pPr lvl="2" eaLnBrk="1" latinLnBrk="0" hangingPunct="1"/>
            <a:r>
              <a:rPr lang="nb-NO" smtClean="0"/>
              <a:t>Tredje nivå</a:t>
            </a:r>
          </a:p>
          <a:p>
            <a:pPr lvl="3" eaLnBrk="1" latinLnBrk="0" hangingPunct="1"/>
            <a:r>
              <a:rPr lang="nb-NO" smtClean="0"/>
              <a:t>Fjerde nivå</a:t>
            </a:r>
          </a:p>
          <a:p>
            <a:pPr lvl="4" eaLnBrk="1" latinLnBrk="0" hangingPunct="1"/>
            <a:r>
              <a:rPr lang="nb-NO" smtClean="0"/>
              <a:t>Femte nivå</a:t>
            </a:r>
            <a:endParaRPr kumimoji="0" lang="en-US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16256-DA64-4368-A72D-26262C79A36C}" type="datetimeFigureOut">
              <a:rPr lang="nb-NO" smtClean="0"/>
              <a:t>02.11.2011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A3404-6924-4FD3-AB2D-9A889A81ACCD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nb-NO" smtClean="0"/>
              <a:t>Klikk for å redigere tittelstil</a:t>
            </a:r>
            <a:endParaRPr kumimoji="0" lang="en-US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nb-NO" smtClean="0"/>
              <a:t>Klikk for å redigere tekststiler i malen</a:t>
            </a:r>
          </a:p>
          <a:p>
            <a:pPr lvl="1" eaLnBrk="1" latinLnBrk="0" hangingPunct="1"/>
            <a:r>
              <a:rPr lang="nb-NO" smtClean="0"/>
              <a:t>Andre nivå</a:t>
            </a:r>
          </a:p>
          <a:p>
            <a:pPr lvl="2" eaLnBrk="1" latinLnBrk="0" hangingPunct="1"/>
            <a:r>
              <a:rPr lang="nb-NO" smtClean="0"/>
              <a:t>Tredje nivå</a:t>
            </a:r>
          </a:p>
          <a:p>
            <a:pPr lvl="3" eaLnBrk="1" latinLnBrk="0" hangingPunct="1"/>
            <a:r>
              <a:rPr lang="nb-NO" smtClean="0"/>
              <a:t>Fjerde nivå</a:t>
            </a:r>
          </a:p>
          <a:p>
            <a:pPr lvl="4" eaLnBrk="1" latinLnBrk="0" hangingPunct="1"/>
            <a:r>
              <a:rPr lang="nb-NO" smtClean="0"/>
              <a:t>Femte nivå</a:t>
            </a:r>
            <a:endParaRPr kumimoji="0" lang="en-US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16256-DA64-4368-A72D-26262C79A36C}" type="datetimeFigureOut">
              <a:rPr lang="nb-NO" smtClean="0"/>
              <a:t>02.11.2011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A3404-6924-4FD3-AB2D-9A889A81ACCD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ssholder for innhold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nb-NO" smtClean="0"/>
              <a:t>Klikk for å redigere tekststiler i malen</a:t>
            </a:r>
          </a:p>
          <a:p>
            <a:pPr lvl="1" eaLnBrk="1" latinLnBrk="0" hangingPunct="1"/>
            <a:r>
              <a:rPr lang="nb-NO" smtClean="0"/>
              <a:t>Andre nivå</a:t>
            </a:r>
          </a:p>
          <a:p>
            <a:pPr lvl="2" eaLnBrk="1" latinLnBrk="0" hangingPunct="1"/>
            <a:r>
              <a:rPr lang="nb-NO" smtClean="0"/>
              <a:t>Tredje nivå</a:t>
            </a:r>
          </a:p>
          <a:p>
            <a:pPr lvl="3" eaLnBrk="1" latinLnBrk="0" hangingPunct="1"/>
            <a:r>
              <a:rPr lang="nb-NO" smtClean="0"/>
              <a:t>Fjerde nivå</a:t>
            </a:r>
          </a:p>
          <a:p>
            <a:pPr lvl="4" eaLnBrk="1" latinLnBrk="0" hangingPunct="1"/>
            <a:r>
              <a:rPr lang="nb-NO" smtClean="0"/>
              <a:t>Femte nivå</a:t>
            </a:r>
            <a:endParaRPr kumimoji="0" lang="en-US"/>
          </a:p>
        </p:txBody>
      </p:sp>
      <p:sp>
        <p:nvSpPr>
          <p:cNvPr id="14" name="Plassholder for dato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CF416256-DA64-4368-A72D-26262C79A36C}" type="datetimeFigureOut">
              <a:rPr lang="nb-NO" smtClean="0"/>
              <a:t>02.11.2011</a:t>
            </a:fld>
            <a:endParaRPr lang="nb-NO"/>
          </a:p>
        </p:txBody>
      </p:sp>
      <p:sp>
        <p:nvSpPr>
          <p:cNvPr id="15" name="Plassholder for lysbildenummer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0EEA3404-6924-4FD3-AB2D-9A889A81ACCD}" type="slidenum">
              <a:rPr lang="nb-NO" smtClean="0"/>
              <a:t>‹#›</a:t>
            </a:fld>
            <a:endParaRPr lang="nb-NO"/>
          </a:p>
        </p:txBody>
      </p:sp>
      <p:sp>
        <p:nvSpPr>
          <p:cNvPr id="16" name="Plassholder for bunntekst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17" name="Tittel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nb-NO" smtClean="0"/>
              <a:t>Klikk for å redigere tittelstil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ndeling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16256-DA64-4368-A72D-26262C79A36C}" type="datetimeFigureOut">
              <a:rPr lang="nb-NO" smtClean="0"/>
              <a:t>02.11.2011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A3404-6924-4FD3-AB2D-9A889A81ACCD}" type="slidenum">
              <a:rPr lang="nb-NO" smtClean="0"/>
              <a:t>‹#›</a:t>
            </a:fld>
            <a:endParaRPr lang="nb-NO"/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nb-NO" smtClean="0"/>
              <a:t>Klikk for å redigere tittelstil</a:t>
            </a:r>
            <a:endParaRPr kumimoji="0" lang="en-US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nb-NO" smtClean="0"/>
              <a:t>Klikk for å redigere tekststiler i malen</a:t>
            </a:r>
          </a:p>
        </p:txBody>
      </p:sp>
      <p:cxnSp>
        <p:nvCxnSpPr>
          <p:cNvPr id="7" name="Rett linje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16256-DA64-4368-A72D-26262C79A36C}" type="datetimeFigureOut">
              <a:rPr lang="nb-NO" smtClean="0"/>
              <a:t>02.11.2011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A3404-6924-4FD3-AB2D-9A889A81ACCD}" type="slidenum">
              <a:rPr lang="nb-NO" smtClean="0"/>
              <a:t>‹#›</a:t>
            </a:fld>
            <a:endParaRPr lang="nb-NO"/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nb-NO" smtClean="0"/>
              <a:t>Klikk for å redigere tittelstil</a:t>
            </a:r>
            <a:endParaRPr kumimoji="0" lang="en-US"/>
          </a:p>
        </p:txBody>
      </p:sp>
      <p:sp>
        <p:nvSpPr>
          <p:cNvPr id="11" name="Plassholder for innhold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nb-NO" smtClean="0"/>
              <a:t>Klikk for å redigere tekststiler i malen</a:t>
            </a:r>
          </a:p>
          <a:p>
            <a:pPr lvl="1" eaLnBrk="1" latinLnBrk="0" hangingPunct="1"/>
            <a:r>
              <a:rPr lang="nb-NO" smtClean="0"/>
              <a:t>Andre nivå</a:t>
            </a:r>
          </a:p>
          <a:p>
            <a:pPr lvl="2" eaLnBrk="1" latinLnBrk="0" hangingPunct="1"/>
            <a:r>
              <a:rPr lang="nb-NO" smtClean="0"/>
              <a:t>Tredje nivå</a:t>
            </a:r>
          </a:p>
          <a:p>
            <a:pPr lvl="3" eaLnBrk="1" latinLnBrk="0" hangingPunct="1"/>
            <a:r>
              <a:rPr lang="nb-NO" smtClean="0"/>
              <a:t>Fjerde nivå</a:t>
            </a:r>
          </a:p>
          <a:p>
            <a:pPr lvl="4" eaLnBrk="1" latinLnBrk="0" hangingPunct="1"/>
            <a:r>
              <a:rPr lang="nb-NO" smtClean="0"/>
              <a:t>Femte nivå</a:t>
            </a:r>
            <a:endParaRPr kumimoji="0" lang="en-US"/>
          </a:p>
        </p:txBody>
      </p:sp>
      <p:sp>
        <p:nvSpPr>
          <p:cNvPr id="13" name="Plassholder for innhold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nb-NO" smtClean="0"/>
              <a:t>Klikk for å redigere tekststiler i malen</a:t>
            </a:r>
          </a:p>
          <a:p>
            <a:pPr lvl="1" eaLnBrk="1" latinLnBrk="0" hangingPunct="1"/>
            <a:r>
              <a:rPr lang="nb-NO" smtClean="0"/>
              <a:t>Andre nivå</a:t>
            </a:r>
          </a:p>
          <a:p>
            <a:pPr lvl="2" eaLnBrk="1" latinLnBrk="0" hangingPunct="1"/>
            <a:r>
              <a:rPr lang="nb-NO" smtClean="0"/>
              <a:t>Tredje nivå</a:t>
            </a:r>
          </a:p>
          <a:p>
            <a:pPr lvl="3" eaLnBrk="1" latinLnBrk="0" hangingPunct="1"/>
            <a:r>
              <a:rPr lang="nb-NO" smtClean="0"/>
              <a:t>Fjerde nivå</a:t>
            </a:r>
          </a:p>
          <a:p>
            <a:pPr lvl="4" eaLnBrk="1" latinLnBrk="0" hangingPunct="1"/>
            <a:r>
              <a:rPr lang="nb-NO" smtClean="0"/>
              <a:t>Femte nivå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A3404-6924-4FD3-AB2D-9A889A81ACCD}" type="slidenum">
              <a:rPr lang="nb-NO" smtClean="0"/>
              <a:t>‹#›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16256-DA64-4368-A72D-26262C79A36C}" type="datetimeFigureOut">
              <a:rPr lang="nb-NO" smtClean="0"/>
              <a:t>02.11.2011</a:t>
            </a:fld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nb-NO" smtClean="0"/>
              <a:t>Klikk for å redigere tekststiler i malen</a:t>
            </a:r>
          </a:p>
        </p:txBody>
      </p:sp>
      <p:sp>
        <p:nvSpPr>
          <p:cNvPr id="32" name="Plassholder for innhold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nb-NO" smtClean="0"/>
              <a:t>Klikk for å redigere tekststiler i malen</a:t>
            </a:r>
          </a:p>
          <a:p>
            <a:pPr lvl="1" eaLnBrk="1" latinLnBrk="0" hangingPunct="1"/>
            <a:r>
              <a:rPr lang="nb-NO" smtClean="0"/>
              <a:t>Andre nivå</a:t>
            </a:r>
          </a:p>
          <a:p>
            <a:pPr lvl="2" eaLnBrk="1" latinLnBrk="0" hangingPunct="1"/>
            <a:r>
              <a:rPr lang="nb-NO" smtClean="0"/>
              <a:t>Tredje nivå</a:t>
            </a:r>
          </a:p>
          <a:p>
            <a:pPr lvl="3" eaLnBrk="1" latinLnBrk="0" hangingPunct="1"/>
            <a:r>
              <a:rPr lang="nb-NO" smtClean="0"/>
              <a:t>Fjerde nivå</a:t>
            </a:r>
          </a:p>
          <a:p>
            <a:pPr lvl="4" eaLnBrk="1" latinLnBrk="0" hangingPunct="1"/>
            <a:r>
              <a:rPr lang="nb-NO" smtClean="0"/>
              <a:t>Femte nivå</a:t>
            </a:r>
            <a:endParaRPr kumimoji="0" lang="en-US"/>
          </a:p>
        </p:txBody>
      </p:sp>
      <p:sp>
        <p:nvSpPr>
          <p:cNvPr id="34" name="Plassholder for innhold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nb-NO" smtClean="0"/>
              <a:t>Klikk for å redigere tekststiler i malen</a:t>
            </a:r>
          </a:p>
          <a:p>
            <a:pPr lvl="1" eaLnBrk="1" latinLnBrk="0" hangingPunct="1"/>
            <a:r>
              <a:rPr lang="nb-NO" smtClean="0"/>
              <a:t>Andre nivå</a:t>
            </a:r>
          </a:p>
          <a:p>
            <a:pPr lvl="2" eaLnBrk="1" latinLnBrk="0" hangingPunct="1"/>
            <a:r>
              <a:rPr lang="nb-NO" smtClean="0"/>
              <a:t>Tredje nivå</a:t>
            </a:r>
          </a:p>
          <a:p>
            <a:pPr lvl="3" eaLnBrk="1" latinLnBrk="0" hangingPunct="1"/>
            <a:r>
              <a:rPr lang="nb-NO" smtClean="0"/>
              <a:t>Fjerde nivå</a:t>
            </a:r>
          </a:p>
          <a:p>
            <a:pPr lvl="4" eaLnBrk="1" latinLnBrk="0" hangingPunct="1"/>
            <a:r>
              <a:rPr lang="nb-NO" smtClean="0"/>
              <a:t>Femte nivå</a:t>
            </a:r>
            <a:endParaRPr kumimoji="0" lang="en-US"/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nb-NO" smtClean="0"/>
              <a:t>Klikk for å redigere tittelstil</a:t>
            </a:r>
            <a:endParaRPr kumimoji="0" lang="en-US"/>
          </a:p>
        </p:txBody>
      </p:sp>
      <p:sp>
        <p:nvSpPr>
          <p:cNvPr id="12" name="Plassholder for tekst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nb-NO" smtClean="0"/>
              <a:t>Klikk for å redigere tekststiler i malen</a:t>
            </a:r>
          </a:p>
        </p:txBody>
      </p:sp>
      <p:cxnSp>
        <p:nvCxnSpPr>
          <p:cNvPr id="10" name="Rett linje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Rett linje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16256-DA64-4368-A72D-26262C79A36C}" type="datetimeFigureOut">
              <a:rPr lang="nb-NO" smtClean="0"/>
              <a:t>02.11.2011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A3404-6924-4FD3-AB2D-9A889A81ACCD}" type="slidenum">
              <a:rPr lang="nb-NO" smtClean="0"/>
              <a:t>‹#›</a:t>
            </a:fld>
            <a:endParaRPr lang="nb-NO"/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nb-NO" smtClean="0"/>
              <a:t>Klikk for å redigere tittelstil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16256-DA64-4368-A72D-26262C79A36C}" type="datetimeFigureOut">
              <a:rPr lang="nb-NO" smtClean="0"/>
              <a:t>02.11.2011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A3404-6924-4FD3-AB2D-9A889A81ACCD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ssholder for innhold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nb-NO" smtClean="0"/>
              <a:t>Klikk for å redigere tekststiler i malen</a:t>
            </a:r>
          </a:p>
          <a:p>
            <a:pPr lvl="1" eaLnBrk="1" latinLnBrk="0" hangingPunct="1"/>
            <a:r>
              <a:rPr lang="nb-NO" smtClean="0"/>
              <a:t>Andre nivå</a:t>
            </a:r>
          </a:p>
          <a:p>
            <a:pPr lvl="2" eaLnBrk="1" latinLnBrk="0" hangingPunct="1"/>
            <a:r>
              <a:rPr lang="nb-NO" smtClean="0"/>
              <a:t>Tredje nivå</a:t>
            </a:r>
          </a:p>
          <a:p>
            <a:pPr lvl="3" eaLnBrk="1" latinLnBrk="0" hangingPunct="1"/>
            <a:r>
              <a:rPr lang="nb-NO" smtClean="0"/>
              <a:t>Fjerde nivå</a:t>
            </a:r>
          </a:p>
          <a:p>
            <a:pPr lvl="4" eaLnBrk="1" latinLnBrk="0" hangingPunct="1"/>
            <a:r>
              <a:rPr lang="nb-NO" smtClean="0"/>
              <a:t>Femte nivå</a:t>
            </a:r>
            <a:endParaRPr kumimoji="0" lang="en-US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nb-NO" smtClean="0"/>
              <a:t>Klikk for å redigere tekststiler i malen</a:t>
            </a:r>
          </a:p>
        </p:txBody>
      </p:sp>
      <p:sp>
        <p:nvSpPr>
          <p:cNvPr id="31" name="Tittel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nb-NO" smtClean="0"/>
              <a:t>Klikk for å redigere tittelstil</a:t>
            </a:r>
            <a:endParaRPr kumimoji="0" lang="en-US"/>
          </a:p>
        </p:txBody>
      </p:sp>
      <p:sp>
        <p:nvSpPr>
          <p:cNvPr id="8" name="Plassholder for dato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CF416256-DA64-4368-A72D-26262C79A36C}" type="datetimeFigureOut">
              <a:rPr lang="nb-NO" smtClean="0"/>
              <a:t>02.11.2011</a:t>
            </a:fld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EEA3404-6924-4FD3-AB2D-9A889A81ACCD}" type="slidenum">
              <a:rPr lang="nb-NO" smtClean="0"/>
              <a:t>‹#›</a:t>
            </a:fld>
            <a:endParaRPr lang="nb-NO"/>
          </a:p>
        </p:txBody>
      </p:sp>
      <p:sp>
        <p:nvSpPr>
          <p:cNvPr id="10" name="Plassholder for bunntekst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nb-N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nb-NO" smtClean="0"/>
              <a:t>Klikk for å redigere tittelstil</a:t>
            </a:r>
            <a:endParaRPr kumimoji="0" lang="en-US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nb-NO" smtClean="0"/>
              <a:t>Klikk ikonet for å legge til et bilde</a:t>
            </a:r>
            <a:endParaRPr kumimoji="0" lang="en-US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nb-NO" smtClean="0"/>
              <a:t>Klikk for å redigere tekststiler i malen</a:t>
            </a:r>
          </a:p>
        </p:txBody>
      </p:sp>
      <p:sp>
        <p:nvSpPr>
          <p:cNvPr id="8" name="Plassholder for dato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16256-DA64-4368-A72D-26262C79A36C}" type="datetimeFigureOut">
              <a:rPr lang="nb-NO" smtClean="0"/>
              <a:t>02.11.2011</a:t>
            </a:fld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EEA3404-6924-4FD3-AB2D-9A889A81ACCD}" type="slidenum">
              <a:rPr lang="nb-NO" smtClean="0"/>
              <a:t>‹#›</a:t>
            </a:fld>
            <a:endParaRPr lang="nb-NO"/>
          </a:p>
        </p:txBody>
      </p:sp>
      <p:sp>
        <p:nvSpPr>
          <p:cNvPr id="10" name="Plassholder for bunntekst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nb-NO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ssholder for tekst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nb-NO" smtClean="0"/>
              <a:t>Klikk for å redigere tekststiler i malen</a:t>
            </a:r>
          </a:p>
          <a:p>
            <a:pPr lvl="1" eaLnBrk="1" latinLnBrk="0" hangingPunct="1"/>
            <a:r>
              <a:rPr kumimoji="0" lang="nb-NO" smtClean="0"/>
              <a:t>Andre nivå</a:t>
            </a:r>
          </a:p>
          <a:p>
            <a:pPr lvl="2" eaLnBrk="1" latinLnBrk="0" hangingPunct="1"/>
            <a:r>
              <a:rPr kumimoji="0" lang="nb-NO" smtClean="0"/>
              <a:t>Tredje nivå</a:t>
            </a:r>
          </a:p>
          <a:p>
            <a:pPr lvl="3" eaLnBrk="1" latinLnBrk="0" hangingPunct="1"/>
            <a:r>
              <a:rPr kumimoji="0" lang="nb-NO" smtClean="0"/>
              <a:t>Fjerde nivå</a:t>
            </a:r>
          </a:p>
          <a:p>
            <a:pPr lvl="4" eaLnBrk="1" latinLnBrk="0" hangingPunct="1"/>
            <a:r>
              <a:rPr kumimoji="0" lang="nb-NO" smtClean="0"/>
              <a:t>Femte nivå</a:t>
            </a:r>
            <a:endParaRPr kumimoji="0" lang="en-US"/>
          </a:p>
        </p:txBody>
      </p:sp>
      <p:sp>
        <p:nvSpPr>
          <p:cNvPr id="24" name="Plassholder for dato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CF416256-DA64-4368-A72D-26262C79A36C}" type="datetimeFigureOut">
              <a:rPr lang="nb-NO" smtClean="0"/>
              <a:t>02.11.2011</a:t>
            </a:fld>
            <a:endParaRPr lang="nb-NO"/>
          </a:p>
        </p:txBody>
      </p:sp>
      <p:sp>
        <p:nvSpPr>
          <p:cNvPr id="10" name="Plassholder for bunntekst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nb-NO"/>
          </a:p>
        </p:txBody>
      </p:sp>
      <p:sp>
        <p:nvSpPr>
          <p:cNvPr id="22" name="Plassholder for lysbildenummer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0EEA3404-6924-4FD3-AB2D-9A889A81ACCD}" type="slidenum">
              <a:rPr lang="nb-NO" smtClean="0"/>
              <a:t>‹#›</a:t>
            </a:fld>
            <a:endParaRPr lang="nb-NO"/>
          </a:p>
        </p:txBody>
      </p:sp>
      <p:sp>
        <p:nvSpPr>
          <p:cNvPr id="5" name="Plassholder for tittel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nb-NO" smtClean="0"/>
              <a:t>Klikk for å redigere tittelstil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v=a2qeZrejZp0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ssholder for innhold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endParaRPr lang="nb-NO" dirty="0" smtClean="0"/>
          </a:p>
          <a:p>
            <a:endParaRPr lang="nb-NO" dirty="0" smtClean="0"/>
          </a:p>
          <a:p>
            <a:endParaRPr lang="nb-NO" dirty="0" smtClean="0"/>
          </a:p>
          <a:p>
            <a:endParaRPr lang="nb-NO" dirty="0" smtClean="0"/>
          </a:p>
          <a:p>
            <a:endParaRPr lang="nb-NO" dirty="0" smtClean="0"/>
          </a:p>
          <a:p>
            <a:endParaRPr lang="nb-NO" dirty="0" smtClean="0"/>
          </a:p>
          <a:p>
            <a:endParaRPr lang="nb-NO" dirty="0" smtClean="0"/>
          </a:p>
          <a:p>
            <a:endParaRPr lang="nb-NO" dirty="0" smtClean="0"/>
          </a:p>
          <a:p>
            <a:endParaRPr lang="nb-NO" dirty="0" smtClean="0"/>
          </a:p>
          <a:p>
            <a:endParaRPr lang="nb-NO" dirty="0" smtClean="0"/>
          </a:p>
          <a:p>
            <a:r>
              <a:rPr lang="nb-NO" dirty="0" smtClean="0"/>
              <a:t>Laga av Malene og Marius</a:t>
            </a:r>
          </a:p>
          <a:p>
            <a:endParaRPr lang="nb-NO" dirty="0"/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nb-NO" sz="8000" b="1" dirty="0" smtClean="0">
                <a:solidFill>
                  <a:schemeClr val="bg1"/>
                </a:solidFill>
                <a:latin typeface="Inkpen2 Script" pitchFamily="2" charset="0"/>
              </a:rPr>
              <a:t>Leonardo Da </a:t>
            </a:r>
            <a:r>
              <a:rPr lang="nb-NO" sz="8000" b="1" dirty="0" smtClean="0">
                <a:solidFill>
                  <a:schemeClr val="bg1"/>
                </a:solidFill>
                <a:latin typeface="Inkpen2 Script" pitchFamily="2" charset="0"/>
              </a:rPr>
              <a:t>V</a:t>
            </a:r>
            <a:r>
              <a:rPr lang="nb-NO" sz="8000" b="1" dirty="0" smtClean="0">
                <a:solidFill>
                  <a:schemeClr val="bg1"/>
                </a:solidFill>
                <a:latin typeface="Inkpen2 Script" pitchFamily="2" charset="0"/>
              </a:rPr>
              <a:t>inci</a:t>
            </a:r>
            <a:endParaRPr lang="nb-NO" sz="8000" b="1" dirty="0">
              <a:solidFill>
                <a:schemeClr val="bg1"/>
              </a:solidFill>
              <a:latin typeface="Inkpen2 Script" pitchFamily="2" charset="0"/>
            </a:endParaRPr>
          </a:p>
        </p:txBody>
      </p:sp>
      <p:pic>
        <p:nvPicPr>
          <p:cNvPr id="4" name="Bilde 3" descr="leonardo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028338" y="1570553"/>
            <a:ext cx="3055830" cy="396250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nb-NO" sz="6600" b="1" dirty="0" smtClean="0">
                <a:solidFill>
                  <a:schemeClr val="bg1"/>
                </a:solidFill>
                <a:latin typeface="Inkpen2 Script" pitchFamily="2" charset="0"/>
              </a:rPr>
              <a:t>Leonardo Da Vinci</a:t>
            </a:r>
            <a:endParaRPr lang="nb-NO" sz="6600" b="1" dirty="0">
              <a:solidFill>
                <a:schemeClr val="bg1"/>
              </a:solidFill>
              <a:latin typeface="Inkpen2 Script" pitchFamily="2" charset="0"/>
            </a:endParaRPr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nb-NO" dirty="0" smtClean="0"/>
              <a:t>Fødd i Italia i 15. april i 1452</a:t>
            </a:r>
          </a:p>
          <a:p>
            <a:r>
              <a:rPr lang="nb-NO" dirty="0" smtClean="0"/>
              <a:t>Død 2. mai i 1519 </a:t>
            </a:r>
          </a:p>
          <a:p>
            <a:pPr>
              <a:buNone/>
            </a:pPr>
            <a:endParaRPr lang="nb-NO" dirty="0" smtClean="0"/>
          </a:p>
          <a:p>
            <a:pPr>
              <a:buNone/>
            </a:pPr>
            <a:r>
              <a:rPr lang="nb-NO" dirty="0" smtClean="0"/>
              <a:t> </a:t>
            </a:r>
            <a:endParaRPr lang="nb-NO" dirty="0" smtClean="0"/>
          </a:p>
        </p:txBody>
      </p:sp>
      <p:pic>
        <p:nvPicPr>
          <p:cNvPr id="5" name="Plassholder for innhold 4" descr="leonardo2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775234" y="2060848"/>
            <a:ext cx="4072874" cy="3744416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nb-NO" sz="6000" b="1" dirty="0" err="1" smtClean="0">
                <a:solidFill>
                  <a:schemeClr val="bg1"/>
                </a:solidFill>
                <a:latin typeface="Inkpen2 Script" pitchFamily="2" charset="0"/>
              </a:rPr>
              <a:t>Oppfinningar</a:t>
            </a:r>
            <a:endParaRPr lang="nb-NO" sz="6000" b="1" dirty="0">
              <a:solidFill>
                <a:schemeClr val="bg1"/>
              </a:solidFill>
              <a:latin typeface="Inkpen2 Script" pitchFamily="2" charset="0"/>
            </a:endParaRPr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nb-NO" dirty="0" smtClean="0"/>
              <a:t>Han </a:t>
            </a:r>
            <a:r>
              <a:rPr lang="nb-NO" dirty="0" err="1" smtClean="0"/>
              <a:t>fann</a:t>
            </a:r>
            <a:r>
              <a:rPr lang="nb-NO" dirty="0" smtClean="0"/>
              <a:t> opp </a:t>
            </a:r>
            <a:r>
              <a:rPr lang="nb-NO" dirty="0" err="1" smtClean="0"/>
              <a:t>eit</a:t>
            </a:r>
            <a:r>
              <a:rPr lang="nb-NO" dirty="0" smtClean="0"/>
              <a:t> bambusleketøy.</a:t>
            </a:r>
          </a:p>
          <a:p>
            <a:pPr>
              <a:buNone/>
            </a:pPr>
            <a:endParaRPr lang="nb-NO" dirty="0" smtClean="0"/>
          </a:p>
        </p:txBody>
      </p:sp>
      <p:pic>
        <p:nvPicPr>
          <p:cNvPr id="5" name="Plassholder for innhold 4" descr="bambusleketøy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583975" y="1988840"/>
            <a:ext cx="3998721" cy="2952327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nb-NO" sz="5400" b="1" dirty="0" err="1" smtClean="0">
                <a:solidFill>
                  <a:schemeClr val="bg1"/>
                </a:solidFill>
                <a:latin typeface="Inkpen2 Script" pitchFamily="2" charset="0"/>
              </a:rPr>
              <a:t>Oppfinningar</a:t>
            </a:r>
            <a:endParaRPr lang="nb-NO" sz="5400" b="1" dirty="0">
              <a:solidFill>
                <a:schemeClr val="bg1"/>
              </a:solidFill>
              <a:latin typeface="Inkpen2 Script" pitchFamily="2" charset="0"/>
            </a:endParaRPr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nb-NO" dirty="0" smtClean="0"/>
              <a:t>På tegnebordet  oppfant han blant annet helikopteret og stridsvogna.</a:t>
            </a:r>
          </a:p>
          <a:p>
            <a:r>
              <a:rPr lang="nb-NO" dirty="0" smtClean="0"/>
              <a:t>Han </a:t>
            </a:r>
            <a:r>
              <a:rPr lang="nb-NO" dirty="0" err="1" smtClean="0"/>
              <a:t>fann</a:t>
            </a:r>
            <a:r>
              <a:rPr lang="nb-NO" dirty="0" smtClean="0"/>
              <a:t> opp </a:t>
            </a:r>
            <a:r>
              <a:rPr lang="nb-NO" dirty="0" err="1" smtClean="0"/>
              <a:t>dykkarklokka</a:t>
            </a:r>
            <a:endParaRPr lang="nb-NO" dirty="0" smtClean="0"/>
          </a:p>
          <a:p>
            <a:pPr>
              <a:buNone/>
            </a:pPr>
            <a:endParaRPr lang="nb-NO" dirty="0" smtClean="0"/>
          </a:p>
          <a:p>
            <a:pPr>
              <a:buNone/>
            </a:pPr>
            <a:endParaRPr lang="nb-NO" dirty="0"/>
          </a:p>
        </p:txBody>
      </p:sp>
      <p:pic>
        <p:nvPicPr>
          <p:cNvPr id="5" name="Plassholder for innhold 4" descr="helikopter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5868144" y="1556792"/>
            <a:ext cx="1728192" cy="1728192"/>
          </a:xfrm>
        </p:spPr>
      </p:pic>
      <p:pic>
        <p:nvPicPr>
          <p:cNvPr id="6" name="Bilde 5" descr="stridsvogn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860032" y="3356992"/>
            <a:ext cx="3810000" cy="33337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nb-NO" sz="5400" b="1" dirty="0" smtClean="0">
                <a:solidFill>
                  <a:schemeClr val="bg1"/>
                </a:solidFill>
                <a:latin typeface="Inkpen2 Script" pitchFamily="2" charset="0"/>
              </a:rPr>
              <a:t>Leonardo Da Vinci sin familie</a:t>
            </a:r>
            <a:endParaRPr lang="nb-NO" sz="5400" b="1" dirty="0">
              <a:solidFill>
                <a:schemeClr val="bg1"/>
              </a:solidFill>
              <a:latin typeface="Inkpen2 Script" pitchFamily="2" charset="0"/>
            </a:endParaRPr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nb-NO" dirty="0" smtClean="0"/>
              <a:t>Far til Leonardo Da Vinci var </a:t>
            </a:r>
            <a:r>
              <a:rPr lang="nb-NO" dirty="0" err="1" smtClean="0"/>
              <a:t>ein</a:t>
            </a:r>
            <a:r>
              <a:rPr lang="nb-NO" dirty="0" smtClean="0"/>
              <a:t> </a:t>
            </a:r>
            <a:r>
              <a:rPr lang="nb-NO" dirty="0" err="1" smtClean="0"/>
              <a:t>florentisk</a:t>
            </a:r>
            <a:r>
              <a:rPr lang="nb-NO" dirty="0" smtClean="0"/>
              <a:t> notar .</a:t>
            </a:r>
          </a:p>
          <a:p>
            <a:pPr>
              <a:buNone/>
            </a:pPr>
            <a:endParaRPr lang="nb-NO" dirty="0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nb-NO" dirty="0" smtClean="0"/>
              <a:t>Mor til Leonardo Da Vinci var ei bondejente.</a:t>
            </a:r>
            <a:endParaRPr lang="nb-NO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Leonardo Da Vinci var </a:t>
            </a:r>
            <a:r>
              <a:rPr lang="nb-NO" dirty="0" err="1" smtClean="0"/>
              <a:t>ein</a:t>
            </a:r>
            <a:r>
              <a:rPr lang="nb-NO" dirty="0" smtClean="0"/>
              <a:t> flott </a:t>
            </a:r>
            <a:r>
              <a:rPr lang="nb-NO" dirty="0" err="1" smtClean="0"/>
              <a:t>kunstnar</a:t>
            </a:r>
            <a:r>
              <a:rPr lang="nb-NO" dirty="0" smtClean="0"/>
              <a:t>.</a:t>
            </a:r>
          </a:p>
          <a:p>
            <a:r>
              <a:rPr lang="nb-NO" dirty="0" smtClean="0"/>
              <a:t>Han måla det berømte </a:t>
            </a:r>
            <a:r>
              <a:rPr lang="nb-NO" dirty="0" err="1" smtClean="0"/>
              <a:t>bilete</a:t>
            </a:r>
            <a:r>
              <a:rPr lang="nb-NO" dirty="0" smtClean="0"/>
              <a:t> Mona Lisa.</a:t>
            </a:r>
            <a:endParaRPr lang="nb-NO" dirty="0"/>
          </a:p>
        </p:txBody>
      </p:sp>
      <p:sp>
        <p:nvSpPr>
          <p:cNvPr id="3" name="Tittel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nb-NO" sz="6000" b="1" dirty="0" smtClean="0">
                <a:solidFill>
                  <a:schemeClr val="bg1"/>
                </a:solidFill>
                <a:latin typeface="Inkpen2 Script" pitchFamily="2" charset="0"/>
              </a:rPr>
              <a:t>Maleri</a:t>
            </a:r>
            <a:endParaRPr lang="nb-NO" sz="6000" b="1" dirty="0">
              <a:solidFill>
                <a:schemeClr val="bg1"/>
              </a:solidFill>
              <a:latin typeface="Inkpen2 Script" pitchFamily="2" charset="0"/>
            </a:endParaRPr>
          </a:p>
        </p:txBody>
      </p:sp>
      <p:pic>
        <p:nvPicPr>
          <p:cNvPr id="4" name="Bilde 3" descr="Mona Lis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699792" y="2708920"/>
            <a:ext cx="2945482" cy="3793174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>
                <a:hlinkClick r:id="rId2"/>
              </a:rPr>
              <a:t>Leonardo Da Vinci Automovile (1495) - YouTube</a:t>
            </a:r>
            <a:endParaRPr lang="nb-NO" dirty="0"/>
          </a:p>
        </p:txBody>
      </p:sp>
      <p:sp>
        <p:nvSpPr>
          <p:cNvPr id="3" name="Tittel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nb-NO" sz="5400" b="1" dirty="0" smtClean="0">
                <a:solidFill>
                  <a:schemeClr val="bg1"/>
                </a:solidFill>
                <a:latin typeface="Inkpen2 Script" pitchFamily="2" charset="0"/>
              </a:rPr>
              <a:t>Film om Da Vinci sine </a:t>
            </a:r>
            <a:r>
              <a:rPr lang="nb-NO" sz="5400" b="1" dirty="0" err="1" smtClean="0">
                <a:solidFill>
                  <a:schemeClr val="bg1"/>
                </a:solidFill>
                <a:latin typeface="Inkpen2 Script" pitchFamily="2" charset="0"/>
              </a:rPr>
              <a:t>oppfinningar</a:t>
            </a:r>
            <a:endParaRPr lang="nb-NO" sz="5400" b="1" dirty="0">
              <a:solidFill>
                <a:schemeClr val="bg1"/>
              </a:solidFill>
              <a:latin typeface="Inkpen2 Script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ir">
  <a:themeElements>
    <a:clrScheme name="Papi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Papir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pi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169</TotalTime>
  <Words>105</Words>
  <Application>Microsoft Office PowerPoint</Application>
  <PresentationFormat>Skjermfremvisning (4:3)</PresentationFormat>
  <Paragraphs>30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Lysbildetitler</vt:lpstr>
      </vt:variant>
      <vt:variant>
        <vt:i4>7</vt:i4>
      </vt:variant>
    </vt:vector>
  </HeadingPairs>
  <TitlesOfParts>
    <vt:vector size="8" baseType="lpstr">
      <vt:lpstr>Papir</vt:lpstr>
      <vt:lpstr>Leonardo Da Vinci</vt:lpstr>
      <vt:lpstr>Leonardo Da Vinci</vt:lpstr>
      <vt:lpstr>Oppfinningar</vt:lpstr>
      <vt:lpstr>Oppfinningar</vt:lpstr>
      <vt:lpstr>Leonardo Da Vinci sin familie</vt:lpstr>
      <vt:lpstr>Maleri</vt:lpstr>
      <vt:lpstr>Film om Da Vinci sine oppfinningar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Leonardo Da Vinci</dc:title>
  <dc:creator>Vanylven Kommune</dc:creator>
  <cp:lastModifiedBy>Vanylven Kommune</cp:lastModifiedBy>
  <cp:revision>23</cp:revision>
  <dcterms:created xsi:type="dcterms:W3CDTF">2011-11-02T08:58:47Z</dcterms:created>
  <dcterms:modified xsi:type="dcterms:W3CDTF">2011-11-02T11:48:19Z</dcterms:modified>
</cp:coreProperties>
</file>