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nn-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n-NO"/>
          </a:p>
        </p:txBody>
      </p:sp>
      <p:sp>
        <p:nvSpPr>
          <p:cNvPr id="4" name="Plassholder for dato 3"/>
          <p:cNvSpPr>
            <a:spLocks noGrp="1"/>
          </p:cNvSpPr>
          <p:nvPr>
            <p:ph type="dt" sz="half" idx="10"/>
          </p:nvPr>
        </p:nvSpPr>
        <p:spPr/>
        <p:txBody>
          <a:bodyPr/>
          <a:lstStyle/>
          <a:p>
            <a:fld id="{AB119B2F-560B-4DB7-B6D1-2299BE3CE9B7}" type="datetimeFigureOut">
              <a:rPr lang="nn-NO" smtClean="0"/>
              <a:pPr/>
              <a:t>18.08.2014</a:t>
            </a:fld>
            <a:endParaRPr lang="nn-NO"/>
          </a:p>
        </p:txBody>
      </p:sp>
      <p:sp>
        <p:nvSpPr>
          <p:cNvPr id="5" name="Plassholder for bunntekst 4"/>
          <p:cNvSpPr>
            <a:spLocks noGrp="1"/>
          </p:cNvSpPr>
          <p:nvPr>
            <p:ph type="ftr" sz="quarter" idx="11"/>
          </p:nvPr>
        </p:nvSpPr>
        <p:spPr/>
        <p:txBody>
          <a:bodyPr/>
          <a:lstStyle/>
          <a:p>
            <a:endParaRPr lang="nn-NO"/>
          </a:p>
        </p:txBody>
      </p:sp>
      <p:sp>
        <p:nvSpPr>
          <p:cNvPr id="6" name="Plassholder for lysbildenummer 5"/>
          <p:cNvSpPr>
            <a:spLocks noGrp="1"/>
          </p:cNvSpPr>
          <p:nvPr>
            <p:ph type="sldNum" sz="quarter" idx="12"/>
          </p:nvPr>
        </p:nvSpPr>
        <p:spPr/>
        <p:txBody>
          <a:bodyPr/>
          <a:lstStyle/>
          <a:p>
            <a:fld id="{0A4992C6-AEC5-471C-837F-58BC7695D646}" type="slidenum">
              <a:rPr lang="nn-NO" smtClean="0"/>
              <a:pPr/>
              <a:t>‹#›</a:t>
            </a:fld>
            <a:endParaRPr lang="nn-NO"/>
          </a:p>
        </p:txBody>
      </p:sp>
    </p:spTree>
    <p:extLst>
      <p:ext uri="{BB962C8B-B14F-4D97-AF65-F5344CB8AC3E}">
        <p14:creationId xmlns:p14="http://schemas.microsoft.com/office/powerpoint/2010/main" xmlns="" val="329902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n-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a:p>
        </p:txBody>
      </p:sp>
      <p:sp>
        <p:nvSpPr>
          <p:cNvPr id="4" name="Plassholder for dato 3"/>
          <p:cNvSpPr>
            <a:spLocks noGrp="1"/>
          </p:cNvSpPr>
          <p:nvPr>
            <p:ph type="dt" sz="half" idx="10"/>
          </p:nvPr>
        </p:nvSpPr>
        <p:spPr/>
        <p:txBody>
          <a:bodyPr/>
          <a:lstStyle/>
          <a:p>
            <a:fld id="{AB119B2F-560B-4DB7-B6D1-2299BE3CE9B7}" type="datetimeFigureOut">
              <a:rPr lang="nn-NO" smtClean="0"/>
              <a:pPr/>
              <a:t>18.08.2014</a:t>
            </a:fld>
            <a:endParaRPr lang="nn-NO"/>
          </a:p>
        </p:txBody>
      </p:sp>
      <p:sp>
        <p:nvSpPr>
          <p:cNvPr id="5" name="Plassholder for bunntekst 4"/>
          <p:cNvSpPr>
            <a:spLocks noGrp="1"/>
          </p:cNvSpPr>
          <p:nvPr>
            <p:ph type="ftr" sz="quarter" idx="11"/>
          </p:nvPr>
        </p:nvSpPr>
        <p:spPr/>
        <p:txBody>
          <a:bodyPr/>
          <a:lstStyle/>
          <a:p>
            <a:endParaRPr lang="nn-NO"/>
          </a:p>
        </p:txBody>
      </p:sp>
      <p:sp>
        <p:nvSpPr>
          <p:cNvPr id="6" name="Plassholder for lysbildenummer 5"/>
          <p:cNvSpPr>
            <a:spLocks noGrp="1"/>
          </p:cNvSpPr>
          <p:nvPr>
            <p:ph type="sldNum" sz="quarter" idx="12"/>
          </p:nvPr>
        </p:nvSpPr>
        <p:spPr/>
        <p:txBody>
          <a:bodyPr/>
          <a:lstStyle/>
          <a:p>
            <a:fld id="{0A4992C6-AEC5-471C-837F-58BC7695D646}" type="slidenum">
              <a:rPr lang="nn-NO" smtClean="0"/>
              <a:pPr/>
              <a:t>‹#›</a:t>
            </a:fld>
            <a:endParaRPr lang="nn-NO"/>
          </a:p>
        </p:txBody>
      </p:sp>
    </p:spTree>
    <p:extLst>
      <p:ext uri="{BB962C8B-B14F-4D97-AF65-F5344CB8AC3E}">
        <p14:creationId xmlns:p14="http://schemas.microsoft.com/office/powerpoint/2010/main" xmlns="" val="864065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n-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a:p>
        </p:txBody>
      </p:sp>
      <p:sp>
        <p:nvSpPr>
          <p:cNvPr id="4" name="Plassholder for dato 3"/>
          <p:cNvSpPr>
            <a:spLocks noGrp="1"/>
          </p:cNvSpPr>
          <p:nvPr>
            <p:ph type="dt" sz="half" idx="10"/>
          </p:nvPr>
        </p:nvSpPr>
        <p:spPr/>
        <p:txBody>
          <a:bodyPr/>
          <a:lstStyle/>
          <a:p>
            <a:fld id="{AB119B2F-560B-4DB7-B6D1-2299BE3CE9B7}" type="datetimeFigureOut">
              <a:rPr lang="nn-NO" smtClean="0"/>
              <a:pPr/>
              <a:t>18.08.2014</a:t>
            </a:fld>
            <a:endParaRPr lang="nn-NO"/>
          </a:p>
        </p:txBody>
      </p:sp>
      <p:sp>
        <p:nvSpPr>
          <p:cNvPr id="5" name="Plassholder for bunntekst 4"/>
          <p:cNvSpPr>
            <a:spLocks noGrp="1"/>
          </p:cNvSpPr>
          <p:nvPr>
            <p:ph type="ftr" sz="quarter" idx="11"/>
          </p:nvPr>
        </p:nvSpPr>
        <p:spPr/>
        <p:txBody>
          <a:bodyPr/>
          <a:lstStyle/>
          <a:p>
            <a:endParaRPr lang="nn-NO"/>
          </a:p>
        </p:txBody>
      </p:sp>
      <p:sp>
        <p:nvSpPr>
          <p:cNvPr id="6" name="Plassholder for lysbildenummer 5"/>
          <p:cNvSpPr>
            <a:spLocks noGrp="1"/>
          </p:cNvSpPr>
          <p:nvPr>
            <p:ph type="sldNum" sz="quarter" idx="12"/>
          </p:nvPr>
        </p:nvSpPr>
        <p:spPr/>
        <p:txBody>
          <a:bodyPr/>
          <a:lstStyle/>
          <a:p>
            <a:fld id="{0A4992C6-AEC5-471C-837F-58BC7695D646}" type="slidenum">
              <a:rPr lang="nn-NO" smtClean="0"/>
              <a:pPr/>
              <a:t>‹#›</a:t>
            </a:fld>
            <a:endParaRPr lang="nn-NO"/>
          </a:p>
        </p:txBody>
      </p:sp>
    </p:spTree>
    <p:extLst>
      <p:ext uri="{BB962C8B-B14F-4D97-AF65-F5344CB8AC3E}">
        <p14:creationId xmlns:p14="http://schemas.microsoft.com/office/powerpoint/2010/main" xmlns="" val="1877486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n-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a:p>
        </p:txBody>
      </p:sp>
      <p:sp>
        <p:nvSpPr>
          <p:cNvPr id="4" name="Plassholder for dato 3"/>
          <p:cNvSpPr>
            <a:spLocks noGrp="1"/>
          </p:cNvSpPr>
          <p:nvPr>
            <p:ph type="dt" sz="half" idx="10"/>
          </p:nvPr>
        </p:nvSpPr>
        <p:spPr/>
        <p:txBody>
          <a:bodyPr/>
          <a:lstStyle/>
          <a:p>
            <a:fld id="{AB119B2F-560B-4DB7-B6D1-2299BE3CE9B7}" type="datetimeFigureOut">
              <a:rPr lang="nn-NO" smtClean="0"/>
              <a:pPr/>
              <a:t>18.08.2014</a:t>
            </a:fld>
            <a:endParaRPr lang="nn-NO"/>
          </a:p>
        </p:txBody>
      </p:sp>
      <p:sp>
        <p:nvSpPr>
          <p:cNvPr id="5" name="Plassholder for bunntekst 4"/>
          <p:cNvSpPr>
            <a:spLocks noGrp="1"/>
          </p:cNvSpPr>
          <p:nvPr>
            <p:ph type="ftr" sz="quarter" idx="11"/>
          </p:nvPr>
        </p:nvSpPr>
        <p:spPr/>
        <p:txBody>
          <a:bodyPr/>
          <a:lstStyle/>
          <a:p>
            <a:endParaRPr lang="nn-NO"/>
          </a:p>
        </p:txBody>
      </p:sp>
      <p:sp>
        <p:nvSpPr>
          <p:cNvPr id="6" name="Plassholder for lysbildenummer 5"/>
          <p:cNvSpPr>
            <a:spLocks noGrp="1"/>
          </p:cNvSpPr>
          <p:nvPr>
            <p:ph type="sldNum" sz="quarter" idx="12"/>
          </p:nvPr>
        </p:nvSpPr>
        <p:spPr/>
        <p:txBody>
          <a:bodyPr/>
          <a:lstStyle/>
          <a:p>
            <a:fld id="{0A4992C6-AEC5-471C-837F-58BC7695D646}" type="slidenum">
              <a:rPr lang="nn-NO" smtClean="0"/>
              <a:pPr/>
              <a:t>‹#›</a:t>
            </a:fld>
            <a:endParaRPr lang="nn-NO"/>
          </a:p>
        </p:txBody>
      </p:sp>
    </p:spTree>
    <p:extLst>
      <p:ext uri="{BB962C8B-B14F-4D97-AF65-F5344CB8AC3E}">
        <p14:creationId xmlns:p14="http://schemas.microsoft.com/office/powerpoint/2010/main" xmlns="" val="1855003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n-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AB119B2F-560B-4DB7-B6D1-2299BE3CE9B7}" type="datetimeFigureOut">
              <a:rPr lang="nn-NO" smtClean="0"/>
              <a:pPr/>
              <a:t>18.08.2014</a:t>
            </a:fld>
            <a:endParaRPr lang="nn-NO"/>
          </a:p>
        </p:txBody>
      </p:sp>
      <p:sp>
        <p:nvSpPr>
          <p:cNvPr id="5" name="Plassholder for bunntekst 4"/>
          <p:cNvSpPr>
            <a:spLocks noGrp="1"/>
          </p:cNvSpPr>
          <p:nvPr>
            <p:ph type="ftr" sz="quarter" idx="11"/>
          </p:nvPr>
        </p:nvSpPr>
        <p:spPr/>
        <p:txBody>
          <a:bodyPr/>
          <a:lstStyle/>
          <a:p>
            <a:endParaRPr lang="nn-NO"/>
          </a:p>
        </p:txBody>
      </p:sp>
      <p:sp>
        <p:nvSpPr>
          <p:cNvPr id="6" name="Plassholder for lysbildenummer 5"/>
          <p:cNvSpPr>
            <a:spLocks noGrp="1"/>
          </p:cNvSpPr>
          <p:nvPr>
            <p:ph type="sldNum" sz="quarter" idx="12"/>
          </p:nvPr>
        </p:nvSpPr>
        <p:spPr/>
        <p:txBody>
          <a:bodyPr/>
          <a:lstStyle/>
          <a:p>
            <a:fld id="{0A4992C6-AEC5-471C-837F-58BC7695D646}" type="slidenum">
              <a:rPr lang="nn-NO" smtClean="0"/>
              <a:pPr/>
              <a:t>‹#›</a:t>
            </a:fld>
            <a:endParaRPr lang="nn-NO"/>
          </a:p>
        </p:txBody>
      </p:sp>
    </p:spTree>
    <p:extLst>
      <p:ext uri="{BB962C8B-B14F-4D97-AF65-F5344CB8AC3E}">
        <p14:creationId xmlns:p14="http://schemas.microsoft.com/office/powerpoint/2010/main" xmlns="" val="275162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n-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a:p>
        </p:txBody>
      </p:sp>
      <p:sp>
        <p:nvSpPr>
          <p:cNvPr id="5" name="Plassholder for dato 4"/>
          <p:cNvSpPr>
            <a:spLocks noGrp="1"/>
          </p:cNvSpPr>
          <p:nvPr>
            <p:ph type="dt" sz="half" idx="10"/>
          </p:nvPr>
        </p:nvSpPr>
        <p:spPr/>
        <p:txBody>
          <a:bodyPr/>
          <a:lstStyle/>
          <a:p>
            <a:fld id="{AB119B2F-560B-4DB7-B6D1-2299BE3CE9B7}" type="datetimeFigureOut">
              <a:rPr lang="nn-NO" smtClean="0"/>
              <a:pPr/>
              <a:t>18.08.2014</a:t>
            </a:fld>
            <a:endParaRPr lang="nn-NO"/>
          </a:p>
        </p:txBody>
      </p:sp>
      <p:sp>
        <p:nvSpPr>
          <p:cNvPr id="6" name="Plassholder for bunntekst 5"/>
          <p:cNvSpPr>
            <a:spLocks noGrp="1"/>
          </p:cNvSpPr>
          <p:nvPr>
            <p:ph type="ftr" sz="quarter" idx="11"/>
          </p:nvPr>
        </p:nvSpPr>
        <p:spPr/>
        <p:txBody>
          <a:bodyPr/>
          <a:lstStyle/>
          <a:p>
            <a:endParaRPr lang="nn-NO"/>
          </a:p>
        </p:txBody>
      </p:sp>
      <p:sp>
        <p:nvSpPr>
          <p:cNvPr id="7" name="Plassholder for lysbildenummer 6"/>
          <p:cNvSpPr>
            <a:spLocks noGrp="1"/>
          </p:cNvSpPr>
          <p:nvPr>
            <p:ph type="sldNum" sz="quarter" idx="12"/>
          </p:nvPr>
        </p:nvSpPr>
        <p:spPr/>
        <p:txBody>
          <a:bodyPr/>
          <a:lstStyle/>
          <a:p>
            <a:fld id="{0A4992C6-AEC5-471C-837F-58BC7695D646}" type="slidenum">
              <a:rPr lang="nn-NO" smtClean="0"/>
              <a:pPr/>
              <a:t>‹#›</a:t>
            </a:fld>
            <a:endParaRPr lang="nn-NO"/>
          </a:p>
        </p:txBody>
      </p:sp>
    </p:spTree>
    <p:extLst>
      <p:ext uri="{BB962C8B-B14F-4D97-AF65-F5344CB8AC3E}">
        <p14:creationId xmlns:p14="http://schemas.microsoft.com/office/powerpoint/2010/main" xmlns="" val="1930576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n-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a:p>
        </p:txBody>
      </p:sp>
      <p:sp>
        <p:nvSpPr>
          <p:cNvPr id="7" name="Plassholder for dato 6"/>
          <p:cNvSpPr>
            <a:spLocks noGrp="1"/>
          </p:cNvSpPr>
          <p:nvPr>
            <p:ph type="dt" sz="half" idx="10"/>
          </p:nvPr>
        </p:nvSpPr>
        <p:spPr/>
        <p:txBody>
          <a:bodyPr/>
          <a:lstStyle/>
          <a:p>
            <a:fld id="{AB119B2F-560B-4DB7-B6D1-2299BE3CE9B7}" type="datetimeFigureOut">
              <a:rPr lang="nn-NO" smtClean="0"/>
              <a:pPr/>
              <a:t>18.08.2014</a:t>
            </a:fld>
            <a:endParaRPr lang="nn-NO"/>
          </a:p>
        </p:txBody>
      </p:sp>
      <p:sp>
        <p:nvSpPr>
          <p:cNvPr id="8" name="Plassholder for bunntekst 7"/>
          <p:cNvSpPr>
            <a:spLocks noGrp="1"/>
          </p:cNvSpPr>
          <p:nvPr>
            <p:ph type="ftr" sz="quarter" idx="11"/>
          </p:nvPr>
        </p:nvSpPr>
        <p:spPr/>
        <p:txBody>
          <a:bodyPr/>
          <a:lstStyle/>
          <a:p>
            <a:endParaRPr lang="nn-NO"/>
          </a:p>
        </p:txBody>
      </p:sp>
      <p:sp>
        <p:nvSpPr>
          <p:cNvPr id="9" name="Plassholder for lysbildenummer 8"/>
          <p:cNvSpPr>
            <a:spLocks noGrp="1"/>
          </p:cNvSpPr>
          <p:nvPr>
            <p:ph type="sldNum" sz="quarter" idx="12"/>
          </p:nvPr>
        </p:nvSpPr>
        <p:spPr/>
        <p:txBody>
          <a:bodyPr/>
          <a:lstStyle/>
          <a:p>
            <a:fld id="{0A4992C6-AEC5-471C-837F-58BC7695D646}" type="slidenum">
              <a:rPr lang="nn-NO" smtClean="0"/>
              <a:pPr/>
              <a:t>‹#›</a:t>
            </a:fld>
            <a:endParaRPr lang="nn-NO"/>
          </a:p>
        </p:txBody>
      </p:sp>
    </p:spTree>
    <p:extLst>
      <p:ext uri="{BB962C8B-B14F-4D97-AF65-F5344CB8AC3E}">
        <p14:creationId xmlns:p14="http://schemas.microsoft.com/office/powerpoint/2010/main" xmlns="" val="352349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n-NO"/>
          </a:p>
        </p:txBody>
      </p:sp>
      <p:sp>
        <p:nvSpPr>
          <p:cNvPr id="3" name="Plassholder for dato 2"/>
          <p:cNvSpPr>
            <a:spLocks noGrp="1"/>
          </p:cNvSpPr>
          <p:nvPr>
            <p:ph type="dt" sz="half" idx="10"/>
          </p:nvPr>
        </p:nvSpPr>
        <p:spPr/>
        <p:txBody>
          <a:bodyPr/>
          <a:lstStyle/>
          <a:p>
            <a:fld id="{AB119B2F-560B-4DB7-B6D1-2299BE3CE9B7}" type="datetimeFigureOut">
              <a:rPr lang="nn-NO" smtClean="0"/>
              <a:pPr/>
              <a:t>18.08.2014</a:t>
            </a:fld>
            <a:endParaRPr lang="nn-NO"/>
          </a:p>
        </p:txBody>
      </p:sp>
      <p:sp>
        <p:nvSpPr>
          <p:cNvPr id="4" name="Plassholder for bunntekst 3"/>
          <p:cNvSpPr>
            <a:spLocks noGrp="1"/>
          </p:cNvSpPr>
          <p:nvPr>
            <p:ph type="ftr" sz="quarter" idx="11"/>
          </p:nvPr>
        </p:nvSpPr>
        <p:spPr/>
        <p:txBody>
          <a:bodyPr/>
          <a:lstStyle/>
          <a:p>
            <a:endParaRPr lang="nn-NO"/>
          </a:p>
        </p:txBody>
      </p:sp>
      <p:sp>
        <p:nvSpPr>
          <p:cNvPr id="5" name="Plassholder for lysbildenummer 4"/>
          <p:cNvSpPr>
            <a:spLocks noGrp="1"/>
          </p:cNvSpPr>
          <p:nvPr>
            <p:ph type="sldNum" sz="quarter" idx="12"/>
          </p:nvPr>
        </p:nvSpPr>
        <p:spPr/>
        <p:txBody>
          <a:bodyPr/>
          <a:lstStyle/>
          <a:p>
            <a:fld id="{0A4992C6-AEC5-471C-837F-58BC7695D646}" type="slidenum">
              <a:rPr lang="nn-NO" smtClean="0"/>
              <a:pPr/>
              <a:t>‹#›</a:t>
            </a:fld>
            <a:endParaRPr lang="nn-NO"/>
          </a:p>
        </p:txBody>
      </p:sp>
    </p:spTree>
    <p:extLst>
      <p:ext uri="{BB962C8B-B14F-4D97-AF65-F5344CB8AC3E}">
        <p14:creationId xmlns:p14="http://schemas.microsoft.com/office/powerpoint/2010/main" xmlns="" val="2533360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AB119B2F-560B-4DB7-B6D1-2299BE3CE9B7}" type="datetimeFigureOut">
              <a:rPr lang="nn-NO" smtClean="0"/>
              <a:pPr/>
              <a:t>18.08.2014</a:t>
            </a:fld>
            <a:endParaRPr lang="nn-NO"/>
          </a:p>
        </p:txBody>
      </p:sp>
      <p:sp>
        <p:nvSpPr>
          <p:cNvPr id="3" name="Plassholder for bunntekst 2"/>
          <p:cNvSpPr>
            <a:spLocks noGrp="1"/>
          </p:cNvSpPr>
          <p:nvPr>
            <p:ph type="ftr" sz="quarter" idx="11"/>
          </p:nvPr>
        </p:nvSpPr>
        <p:spPr/>
        <p:txBody>
          <a:bodyPr/>
          <a:lstStyle/>
          <a:p>
            <a:endParaRPr lang="nn-NO"/>
          </a:p>
        </p:txBody>
      </p:sp>
      <p:sp>
        <p:nvSpPr>
          <p:cNvPr id="4" name="Plassholder for lysbildenummer 3"/>
          <p:cNvSpPr>
            <a:spLocks noGrp="1"/>
          </p:cNvSpPr>
          <p:nvPr>
            <p:ph type="sldNum" sz="quarter" idx="12"/>
          </p:nvPr>
        </p:nvSpPr>
        <p:spPr/>
        <p:txBody>
          <a:bodyPr/>
          <a:lstStyle/>
          <a:p>
            <a:fld id="{0A4992C6-AEC5-471C-837F-58BC7695D646}" type="slidenum">
              <a:rPr lang="nn-NO" smtClean="0"/>
              <a:pPr/>
              <a:t>‹#›</a:t>
            </a:fld>
            <a:endParaRPr lang="nn-NO"/>
          </a:p>
        </p:txBody>
      </p:sp>
    </p:spTree>
    <p:extLst>
      <p:ext uri="{BB962C8B-B14F-4D97-AF65-F5344CB8AC3E}">
        <p14:creationId xmlns:p14="http://schemas.microsoft.com/office/powerpoint/2010/main" xmlns="" val="2206120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n-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AB119B2F-560B-4DB7-B6D1-2299BE3CE9B7}" type="datetimeFigureOut">
              <a:rPr lang="nn-NO" smtClean="0"/>
              <a:pPr/>
              <a:t>18.08.2014</a:t>
            </a:fld>
            <a:endParaRPr lang="nn-NO"/>
          </a:p>
        </p:txBody>
      </p:sp>
      <p:sp>
        <p:nvSpPr>
          <p:cNvPr id="6" name="Plassholder for bunntekst 5"/>
          <p:cNvSpPr>
            <a:spLocks noGrp="1"/>
          </p:cNvSpPr>
          <p:nvPr>
            <p:ph type="ftr" sz="quarter" idx="11"/>
          </p:nvPr>
        </p:nvSpPr>
        <p:spPr/>
        <p:txBody>
          <a:bodyPr/>
          <a:lstStyle/>
          <a:p>
            <a:endParaRPr lang="nn-NO"/>
          </a:p>
        </p:txBody>
      </p:sp>
      <p:sp>
        <p:nvSpPr>
          <p:cNvPr id="7" name="Plassholder for lysbildenummer 6"/>
          <p:cNvSpPr>
            <a:spLocks noGrp="1"/>
          </p:cNvSpPr>
          <p:nvPr>
            <p:ph type="sldNum" sz="quarter" idx="12"/>
          </p:nvPr>
        </p:nvSpPr>
        <p:spPr/>
        <p:txBody>
          <a:bodyPr/>
          <a:lstStyle/>
          <a:p>
            <a:fld id="{0A4992C6-AEC5-471C-837F-58BC7695D646}" type="slidenum">
              <a:rPr lang="nn-NO" smtClean="0"/>
              <a:pPr/>
              <a:t>‹#›</a:t>
            </a:fld>
            <a:endParaRPr lang="nn-NO"/>
          </a:p>
        </p:txBody>
      </p:sp>
    </p:spTree>
    <p:extLst>
      <p:ext uri="{BB962C8B-B14F-4D97-AF65-F5344CB8AC3E}">
        <p14:creationId xmlns:p14="http://schemas.microsoft.com/office/powerpoint/2010/main" xmlns="" val="288523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n-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n-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AB119B2F-560B-4DB7-B6D1-2299BE3CE9B7}" type="datetimeFigureOut">
              <a:rPr lang="nn-NO" smtClean="0"/>
              <a:pPr/>
              <a:t>18.08.2014</a:t>
            </a:fld>
            <a:endParaRPr lang="nn-NO"/>
          </a:p>
        </p:txBody>
      </p:sp>
      <p:sp>
        <p:nvSpPr>
          <p:cNvPr id="6" name="Plassholder for bunntekst 5"/>
          <p:cNvSpPr>
            <a:spLocks noGrp="1"/>
          </p:cNvSpPr>
          <p:nvPr>
            <p:ph type="ftr" sz="quarter" idx="11"/>
          </p:nvPr>
        </p:nvSpPr>
        <p:spPr/>
        <p:txBody>
          <a:bodyPr/>
          <a:lstStyle/>
          <a:p>
            <a:endParaRPr lang="nn-NO"/>
          </a:p>
        </p:txBody>
      </p:sp>
      <p:sp>
        <p:nvSpPr>
          <p:cNvPr id="7" name="Plassholder for lysbildenummer 6"/>
          <p:cNvSpPr>
            <a:spLocks noGrp="1"/>
          </p:cNvSpPr>
          <p:nvPr>
            <p:ph type="sldNum" sz="quarter" idx="12"/>
          </p:nvPr>
        </p:nvSpPr>
        <p:spPr/>
        <p:txBody>
          <a:bodyPr/>
          <a:lstStyle/>
          <a:p>
            <a:fld id="{0A4992C6-AEC5-471C-837F-58BC7695D646}" type="slidenum">
              <a:rPr lang="nn-NO" smtClean="0"/>
              <a:pPr/>
              <a:t>‹#›</a:t>
            </a:fld>
            <a:endParaRPr lang="nn-NO"/>
          </a:p>
        </p:txBody>
      </p:sp>
    </p:spTree>
    <p:extLst>
      <p:ext uri="{BB962C8B-B14F-4D97-AF65-F5344CB8AC3E}">
        <p14:creationId xmlns:p14="http://schemas.microsoft.com/office/powerpoint/2010/main" xmlns="" val="879984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smtClean="0"/>
              <a:t>Klikk for å redigere tittelstil</a:t>
            </a:r>
            <a:endParaRPr lang="nn-NO"/>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119B2F-560B-4DB7-B6D1-2299BE3CE9B7}" type="datetimeFigureOut">
              <a:rPr lang="nn-NO" smtClean="0"/>
              <a:pPr/>
              <a:t>18.08.2014</a:t>
            </a:fld>
            <a:endParaRPr lang="nn-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n-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4992C6-AEC5-471C-837F-58BC7695D646}" type="slidenum">
              <a:rPr lang="nn-NO" smtClean="0"/>
              <a:pPr/>
              <a:t>‹#›</a:t>
            </a:fld>
            <a:endParaRPr lang="nn-NO"/>
          </a:p>
        </p:txBody>
      </p:sp>
    </p:spTree>
    <p:extLst>
      <p:ext uri="{BB962C8B-B14F-4D97-AF65-F5344CB8AC3E}">
        <p14:creationId xmlns:p14="http://schemas.microsoft.com/office/powerpoint/2010/main" xmlns="" val="181810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normAutofit/>
          </a:bodyPr>
          <a:lstStyle/>
          <a:p>
            <a:r>
              <a:rPr lang="nn-NO" sz="6000" dirty="0" smtClean="0"/>
              <a:t>Bokmelding</a:t>
            </a:r>
            <a:endParaRPr lang="nn-NO" sz="6000" dirty="0"/>
          </a:p>
        </p:txBody>
      </p:sp>
      <p:pic>
        <p:nvPicPr>
          <p:cNvPr id="1026" name="Picture 2" descr="C:\Users\United\AppData\Local\Microsoft\Windows\Temporary Internet Files\Content.IE5\JAOS221X\MC900439819[1].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23528" y="116632"/>
            <a:ext cx="2743200" cy="2743200"/>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C:\Users\United\AppData\Local\Microsoft\Windows\Temporary Internet Files\Content.IE5\IFX89SDQ\MC900440424[1].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652120" y="4005064"/>
            <a:ext cx="1827886" cy="150601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516172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n-NO" dirty="0" smtClean="0"/>
              <a:t>Bokmelding</a:t>
            </a:r>
            <a:endParaRPr lang="nn-NO" dirty="0"/>
          </a:p>
        </p:txBody>
      </p:sp>
      <p:sp>
        <p:nvSpPr>
          <p:cNvPr id="3" name="Plassholder for innhold 2"/>
          <p:cNvSpPr>
            <a:spLocks noGrp="1"/>
          </p:cNvSpPr>
          <p:nvPr>
            <p:ph idx="1"/>
          </p:nvPr>
        </p:nvSpPr>
        <p:spPr/>
        <p:txBody>
          <a:bodyPr/>
          <a:lstStyle/>
          <a:p>
            <a:r>
              <a:rPr lang="nn-NO" dirty="0" smtClean="0"/>
              <a:t>Som ein artikkel</a:t>
            </a:r>
          </a:p>
          <a:p>
            <a:r>
              <a:rPr lang="nn-NO" dirty="0" smtClean="0"/>
              <a:t>Typisk i aviser, nettet, m.m.</a:t>
            </a:r>
          </a:p>
          <a:p>
            <a:endParaRPr lang="nn-NO" dirty="0"/>
          </a:p>
          <a:p>
            <a:r>
              <a:rPr lang="nn-NO" dirty="0" smtClean="0"/>
              <a:t>Hugs på to ting:</a:t>
            </a:r>
          </a:p>
          <a:p>
            <a:pPr lvl="2"/>
            <a:r>
              <a:rPr lang="nn-NO" dirty="0" smtClean="0"/>
              <a:t>Skrive </a:t>
            </a:r>
            <a:r>
              <a:rPr lang="nn-NO" i="1" dirty="0" smtClean="0"/>
              <a:t>om</a:t>
            </a:r>
            <a:r>
              <a:rPr lang="nn-NO" dirty="0" smtClean="0"/>
              <a:t> boka</a:t>
            </a:r>
          </a:p>
          <a:p>
            <a:pPr lvl="2"/>
            <a:r>
              <a:rPr lang="nn-NO" i="1" dirty="0" smtClean="0"/>
              <a:t>Vurdere</a:t>
            </a:r>
            <a:r>
              <a:rPr lang="nn-NO" dirty="0" smtClean="0"/>
              <a:t> boka</a:t>
            </a:r>
          </a:p>
          <a:p>
            <a:pPr lvl="2"/>
            <a:endParaRPr lang="nn-NO" dirty="0" smtClean="0"/>
          </a:p>
          <a:p>
            <a:endParaRPr lang="nn-NO" dirty="0"/>
          </a:p>
        </p:txBody>
      </p:sp>
    </p:spTree>
    <p:extLst>
      <p:ext uri="{BB962C8B-B14F-4D97-AF65-F5344CB8AC3E}">
        <p14:creationId xmlns:p14="http://schemas.microsoft.com/office/powerpoint/2010/main" xmlns="" val="1039207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n-NO" dirty="0" smtClean="0"/>
              <a:t>Bokmelding</a:t>
            </a:r>
            <a:endParaRPr lang="nn-NO" dirty="0"/>
          </a:p>
        </p:txBody>
      </p:sp>
      <p:sp>
        <p:nvSpPr>
          <p:cNvPr id="3" name="Plassholder for innhold 2"/>
          <p:cNvSpPr>
            <a:spLocks noGrp="1"/>
          </p:cNvSpPr>
          <p:nvPr>
            <p:ph idx="1"/>
          </p:nvPr>
        </p:nvSpPr>
        <p:spPr/>
        <p:txBody>
          <a:bodyPr/>
          <a:lstStyle/>
          <a:p>
            <a:r>
              <a:rPr lang="nn-NO" dirty="0" smtClean="0"/>
              <a:t>Sjanger – forventningar</a:t>
            </a:r>
          </a:p>
          <a:p>
            <a:r>
              <a:rPr lang="nn-NO" dirty="0" smtClean="0"/>
              <a:t>Men – står mykje fritt – ingen fasit</a:t>
            </a:r>
          </a:p>
          <a:p>
            <a:r>
              <a:rPr lang="nn-NO" dirty="0" smtClean="0"/>
              <a:t>Di tolking og meining</a:t>
            </a:r>
          </a:p>
          <a:p>
            <a:r>
              <a:rPr lang="nn-NO" dirty="0" smtClean="0"/>
              <a:t>MEN: må </a:t>
            </a:r>
            <a:r>
              <a:rPr lang="nn-NO" dirty="0" err="1" smtClean="0"/>
              <a:t>overbevise</a:t>
            </a:r>
            <a:r>
              <a:rPr lang="nn-NO" dirty="0" smtClean="0"/>
              <a:t> lesaren</a:t>
            </a:r>
          </a:p>
          <a:p>
            <a:endParaRPr lang="nn-NO" dirty="0"/>
          </a:p>
        </p:txBody>
      </p:sp>
    </p:spTree>
    <p:extLst>
      <p:ext uri="{BB962C8B-B14F-4D97-AF65-F5344CB8AC3E}">
        <p14:creationId xmlns:p14="http://schemas.microsoft.com/office/powerpoint/2010/main" xmlns="" val="3012305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n-NO" dirty="0" smtClean="0"/>
              <a:t>Bokmelding</a:t>
            </a:r>
            <a:endParaRPr lang="nn-NO" dirty="0"/>
          </a:p>
        </p:txBody>
      </p:sp>
      <p:sp>
        <p:nvSpPr>
          <p:cNvPr id="3" name="Plassholder for innhold 2"/>
          <p:cNvSpPr>
            <a:spLocks noGrp="1"/>
          </p:cNvSpPr>
          <p:nvPr>
            <p:ph idx="1"/>
          </p:nvPr>
        </p:nvSpPr>
        <p:spPr/>
        <p:txBody>
          <a:bodyPr/>
          <a:lstStyle/>
          <a:p>
            <a:r>
              <a:rPr lang="nn-NO" dirty="0" smtClean="0"/>
              <a:t>Overskrift </a:t>
            </a:r>
          </a:p>
          <a:p>
            <a:r>
              <a:rPr lang="nn-NO" dirty="0" smtClean="0"/>
              <a:t>Bokfakta </a:t>
            </a:r>
          </a:p>
          <a:p>
            <a:r>
              <a:rPr lang="nn-NO" dirty="0" smtClean="0"/>
              <a:t>Innleiing </a:t>
            </a:r>
          </a:p>
          <a:p>
            <a:r>
              <a:rPr lang="nn-NO" dirty="0" smtClean="0"/>
              <a:t>Di vurdering (2-3 </a:t>
            </a:r>
            <a:r>
              <a:rPr lang="nn-NO" dirty="0" err="1" smtClean="0"/>
              <a:t>hovedpunkt</a:t>
            </a:r>
            <a:r>
              <a:rPr lang="nn-NO" dirty="0" smtClean="0"/>
              <a:t>) </a:t>
            </a:r>
          </a:p>
          <a:p>
            <a:r>
              <a:rPr lang="nn-NO" dirty="0" smtClean="0"/>
              <a:t>Avslutning </a:t>
            </a:r>
          </a:p>
          <a:p>
            <a:endParaRPr lang="nn-NO" dirty="0"/>
          </a:p>
          <a:p>
            <a:pPr marL="0" indent="0">
              <a:buNone/>
            </a:pPr>
            <a:r>
              <a:rPr lang="nn-NO" dirty="0" smtClean="0"/>
              <a:t>(Treng ikkje velje desse kronologisk)</a:t>
            </a:r>
            <a:endParaRPr lang="nn-NO" dirty="0"/>
          </a:p>
        </p:txBody>
      </p:sp>
    </p:spTree>
    <p:extLst>
      <p:ext uri="{BB962C8B-B14F-4D97-AF65-F5344CB8AC3E}">
        <p14:creationId xmlns:p14="http://schemas.microsoft.com/office/powerpoint/2010/main" xmlns="" val="4187017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395536" y="548680"/>
            <a:ext cx="8229600" cy="5606083"/>
          </a:xfrm>
        </p:spPr>
        <p:txBody>
          <a:bodyPr>
            <a:normAutofit/>
          </a:bodyPr>
          <a:lstStyle/>
          <a:p>
            <a:pPr marL="514350" indent="-514350">
              <a:buFont typeface="+mj-lt"/>
              <a:buAutoNum type="arabicPeriod"/>
            </a:pPr>
            <a:r>
              <a:rPr lang="nn-NO" sz="2600" dirty="0" smtClean="0">
                <a:effectLst>
                  <a:outerShdw blurRad="38100" dist="38100" dir="2700000" algn="tl">
                    <a:srgbClr val="000000">
                      <a:alpha val="43137"/>
                    </a:srgbClr>
                  </a:outerShdw>
                </a:effectLst>
              </a:rPr>
              <a:t>OVERSKRIFT</a:t>
            </a:r>
            <a:r>
              <a:rPr lang="nn-NO" sz="2600" dirty="0">
                <a:effectLst>
                  <a:outerShdw blurRad="38100" dist="38100" dir="2700000" algn="tl">
                    <a:srgbClr val="000000">
                      <a:alpha val="43137"/>
                    </a:srgbClr>
                  </a:outerShdw>
                </a:effectLst>
              </a:rPr>
              <a:t>: </a:t>
            </a:r>
            <a:r>
              <a:rPr lang="nn-NO" sz="2600" dirty="0"/>
              <a:t>Lag ei overskrift som seier noko om boka, lesaropplevinga eller som kan gje andre lyst til å lese både boka OG meldinga di. Om du synest dette er vanskeleg, kan du gjerne venta til slutt med </a:t>
            </a:r>
            <a:r>
              <a:rPr lang="nn-NO" sz="2600" dirty="0" smtClean="0"/>
              <a:t>dette.</a:t>
            </a:r>
          </a:p>
          <a:p>
            <a:pPr marL="514350" indent="-514350">
              <a:buFont typeface="+mj-lt"/>
              <a:buAutoNum type="arabicPeriod"/>
            </a:pPr>
            <a:r>
              <a:rPr lang="nn-NO" sz="2600" dirty="0" smtClean="0">
                <a:effectLst>
                  <a:outerShdw blurRad="38100" dist="38100" dir="2700000" algn="tl">
                    <a:srgbClr val="000000">
                      <a:alpha val="43137"/>
                    </a:srgbClr>
                  </a:outerShdw>
                </a:effectLst>
              </a:rPr>
              <a:t>BOKFAKTA: </a:t>
            </a:r>
            <a:r>
              <a:rPr lang="nn-NO" sz="2600" dirty="0" smtClean="0"/>
              <a:t>Skriv: Namn på forfattar, Namn på bok, Namn på forlag, årstal og sjanger (krim, </a:t>
            </a:r>
            <a:r>
              <a:rPr lang="nn-NO" sz="2600" dirty="0" err="1" smtClean="0"/>
              <a:t>fantasy</a:t>
            </a:r>
            <a:r>
              <a:rPr lang="nn-NO" sz="2600" dirty="0" smtClean="0"/>
              <a:t>, roman osv.)</a:t>
            </a:r>
          </a:p>
          <a:p>
            <a:pPr marL="514350" indent="-514350">
              <a:buFont typeface="+mj-lt"/>
              <a:buAutoNum type="arabicPeriod"/>
            </a:pPr>
            <a:r>
              <a:rPr lang="nn-NO" sz="2600" dirty="0" smtClean="0">
                <a:effectLst>
                  <a:outerShdw blurRad="38100" dist="38100" dir="2700000" algn="tl">
                    <a:srgbClr val="000000">
                      <a:alpha val="43137"/>
                    </a:srgbClr>
                  </a:outerShdw>
                </a:effectLst>
              </a:rPr>
              <a:t>KVA </a:t>
            </a:r>
            <a:r>
              <a:rPr lang="nn-NO" sz="2600" dirty="0">
                <a:effectLst>
                  <a:outerShdw blurRad="38100" dist="38100" dir="2700000" algn="tl">
                    <a:srgbClr val="000000">
                      <a:alpha val="43137"/>
                    </a:srgbClr>
                  </a:outerShdw>
                </a:effectLst>
              </a:rPr>
              <a:t>HANDLAR BOKA OM: </a:t>
            </a:r>
            <a:r>
              <a:rPr lang="nn-NO" sz="2600" dirty="0"/>
              <a:t>Sei litt om sjangeren til boka og gje eit kort innhaldsreferat der du fortel om kven hovudpersonen og kva han eller ho opplever, ikkje meir enn tre-fire setningar. Ikkje røp slutten!</a:t>
            </a:r>
          </a:p>
          <a:p>
            <a:endParaRPr lang="nn-NO" dirty="0"/>
          </a:p>
        </p:txBody>
      </p:sp>
    </p:spTree>
    <p:extLst>
      <p:ext uri="{BB962C8B-B14F-4D97-AF65-F5344CB8AC3E}">
        <p14:creationId xmlns:p14="http://schemas.microsoft.com/office/powerpoint/2010/main" xmlns="" val="1548133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457200" y="548680"/>
            <a:ext cx="8229600" cy="5577483"/>
          </a:xfrm>
        </p:spPr>
        <p:txBody>
          <a:bodyPr>
            <a:normAutofit lnSpcReduction="10000"/>
          </a:bodyPr>
          <a:lstStyle/>
          <a:p>
            <a:r>
              <a:rPr lang="nn-NO" sz="2800" dirty="0"/>
              <a:t>4. </a:t>
            </a:r>
            <a:r>
              <a:rPr lang="nn-NO" sz="2800" dirty="0">
                <a:effectLst>
                  <a:outerShdw blurRad="38100" dist="38100" dir="2700000" algn="tl">
                    <a:srgbClr val="000000">
                      <a:alpha val="43137"/>
                    </a:srgbClr>
                  </a:outerShdw>
                </a:effectLst>
              </a:rPr>
              <a:t>SPRÅK: </a:t>
            </a:r>
            <a:r>
              <a:rPr lang="nn-NO" sz="2800" dirty="0"/>
              <a:t>Var boka lett å lesa? Kvifor eller kvifor ikkje? Var det korte eller lange setningar, overraskande eller spennande språk. Er det mykje banning, dialektord og replikkar eller er språket meir skildrande med språklege bilde, metaforar eller liknande? Passar språkbruken til tema i boka? Inspirerer språkbruken i boka til å skriva sjølv?</a:t>
            </a:r>
          </a:p>
          <a:p>
            <a:r>
              <a:rPr lang="nn-NO" sz="2800" dirty="0"/>
              <a:t>5. </a:t>
            </a:r>
            <a:r>
              <a:rPr lang="nn-NO" sz="2800" dirty="0">
                <a:effectLst>
                  <a:outerShdw blurRad="38100" dist="38100" dir="2700000" algn="tl">
                    <a:srgbClr val="000000">
                      <a:alpha val="43137"/>
                    </a:srgbClr>
                  </a:outerShdw>
                </a:effectLst>
              </a:rPr>
              <a:t>ORIGINALITET: </a:t>
            </a:r>
            <a:r>
              <a:rPr lang="nn-NO" sz="2800" dirty="0"/>
              <a:t>Etter </a:t>
            </a:r>
            <a:r>
              <a:rPr lang="nn-NO" sz="2800" dirty="0" err="1"/>
              <a:t>Twilight</a:t>
            </a:r>
            <a:r>
              <a:rPr lang="nn-NO" sz="2800" dirty="0"/>
              <a:t> vart det veldig populært med bøker/filmar om vampyrar og varulvar, er denne boka ein slik trend i tida? Liknar han på andre bøkar du har lese eller høyrt om, er den kreativ og fantasifull eller har han fleire klisjear? Får han deg til å sjå på vanlege hendingar med nye auge?</a:t>
            </a:r>
          </a:p>
          <a:p>
            <a:endParaRPr lang="nn-NO" dirty="0"/>
          </a:p>
        </p:txBody>
      </p:sp>
    </p:spTree>
    <p:extLst>
      <p:ext uri="{BB962C8B-B14F-4D97-AF65-F5344CB8AC3E}">
        <p14:creationId xmlns:p14="http://schemas.microsoft.com/office/powerpoint/2010/main" xmlns="" val="3049606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457200" y="620688"/>
            <a:ext cx="8229600" cy="5505475"/>
          </a:xfrm>
        </p:spPr>
        <p:txBody>
          <a:bodyPr>
            <a:normAutofit/>
          </a:bodyPr>
          <a:lstStyle/>
          <a:p>
            <a:r>
              <a:rPr lang="nn-NO" sz="2400" dirty="0"/>
              <a:t>6. </a:t>
            </a:r>
            <a:r>
              <a:rPr lang="nn-NO" sz="2400" dirty="0">
                <a:effectLst>
                  <a:outerShdw blurRad="38100" dist="38100" dir="2700000" algn="tl">
                    <a:srgbClr val="000000">
                      <a:alpha val="43137"/>
                    </a:srgbClr>
                  </a:outerShdw>
                </a:effectLst>
              </a:rPr>
              <a:t>OPPLEVINGA AV BOKA: </a:t>
            </a:r>
            <a:r>
              <a:rPr lang="nn-NO" sz="2400" dirty="0"/>
              <a:t>Korleis startar boka? Er boka fengjande, </a:t>
            </a:r>
            <a:r>
              <a:rPr lang="nn-NO" sz="2400" dirty="0" err="1"/>
              <a:t>oppslukande</a:t>
            </a:r>
            <a:r>
              <a:rPr lang="nn-NO" sz="2400" dirty="0"/>
              <a:t> eller </a:t>
            </a:r>
            <a:r>
              <a:rPr lang="nn-NO" sz="2400" dirty="0" smtClean="0"/>
              <a:t>lite interessant? </a:t>
            </a:r>
            <a:r>
              <a:rPr lang="nn-NO" sz="2400" dirty="0"/>
              <a:t>Går boka rett inn i handlinga? Var boka vanskeleg å leggje frå seg, gripande, truverdig, overraskande, morosam, ekkel – provoserer forfattaren med vilje kanskje? Er det indre eller ytre spenning, lett å kjenne seg igjen i, lett å leve seg inn i? Korleis er spenningskurven og høgdepunkt/vendepunkt, er det overraskingar eller er det lett å avsløra handlinga i boka? Korleis sluttar boka? Uventa eller forventa? Fekk nokon som fortent? Kjem det fleire bøkene? Ikkje bruk ordet </a:t>
            </a:r>
            <a:r>
              <a:rPr lang="nn-NO" sz="2400" dirty="0" smtClean="0"/>
              <a:t>keisamt </a:t>
            </a:r>
            <a:r>
              <a:rPr lang="nn-NO" sz="2400" dirty="0"/>
              <a:t>– bruk andre ord i staden.</a:t>
            </a:r>
          </a:p>
        </p:txBody>
      </p:sp>
    </p:spTree>
    <p:extLst>
      <p:ext uri="{BB962C8B-B14F-4D97-AF65-F5344CB8AC3E}">
        <p14:creationId xmlns:p14="http://schemas.microsoft.com/office/powerpoint/2010/main" xmlns="" val="3262189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457200" y="836712"/>
            <a:ext cx="8229600" cy="5289451"/>
          </a:xfrm>
        </p:spPr>
        <p:txBody>
          <a:bodyPr>
            <a:normAutofit lnSpcReduction="10000"/>
          </a:bodyPr>
          <a:lstStyle/>
          <a:p>
            <a:r>
              <a:rPr lang="nn-NO" sz="2400" dirty="0"/>
              <a:t>7. </a:t>
            </a:r>
            <a:r>
              <a:rPr lang="nn-NO" sz="2400" dirty="0">
                <a:effectLst>
                  <a:outerShdw blurRad="38100" dist="38100" dir="2700000" algn="tl">
                    <a:srgbClr val="000000">
                      <a:alpha val="43137"/>
                    </a:srgbClr>
                  </a:outerShdw>
                </a:effectLst>
              </a:rPr>
              <a:t>FORFATTAREN: </a:t>
            </a:r>
            <a:r>
              <a:rPr lang="nn-NO" sz="2400" dirty="0"/>
              <a:t>Sei noko om forfattaren, er det debutboka eller har han/ho skrive fleire? Som oftast står det noko om dette i boka. Korleis andre bøkar vart likt? Fortel korleis du synest forfattaren lukkast med boka – er personane og/eller handlingane truverdige, korleis klarer forfattaren å fanga interessa? Synest du forfattaren kunne ha gjort noko annleis</a:t>
            </a:r>
            <a:r>
              <a:rPr lang="nn-NO" sz="2400" dirty="0" smtClean="0"/>
              <a:t>?</a:t>
            </a:r>
          </a:p>
          <a:p>
            <a:r>
              <a:rPr lang="nn-NO" sz="2400" dirty="0"/>
              <a:t>8. </a:t>
            </a:r>
            <a:r>
              <a:rPr lang="nn-NO" sz="2400" dirty="0">
                <a:effectLst>
                  <a:outerShdw blurRad="38100" dist="38100" dir="2700000" algn="tl">
                    <a:srgbClr val="000000">
                      <a:alpha val="43137"/>
                    </a:srgbClr>
                  </a:outerShdw>
                </a:effectLst>
              </a:rPr>
              <a:t>TOTALVURDERING:</a:t>
            </a:r>
            <a:r>
              <a:rPr lang="nn-NO" sz="2400" dirty="0"/>
              <a:t> Kva handlar denne boka eigenleg om – kvifor har forfattaren orka å bruke tid på å skrive denne, trur du? Har han eller ho noko viktig å seie deg, noko viktig å seie til andre eller gjev han/ho deg noko å tenkja på? Fortel boka noko om å vere ung, eller seier noko som ungdom treng/likar å lese om? Er det ein grunn til at nokre bør lese denne boka akkurat no eller ikkje? Har boka ein moral – eller motsett? Kva ville du seia var målgruppa, alder og kjønn? Tilrår du boka vidare? </a:t>
            </a:r>
          </a:p>
        </p:txBody>
      </p:sp>
    </p:spTree>
    <p:extLst>
      <p:ext uri="{BB962C8B-B14F-4D97-AF65-F5344CB8AC3E}">
        <p14:creationId xmlns:p14="http://schemas.microsoft.com/office/powerpoint/2010/main" xmlns="" val="387467264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590</Words>
  <Application>Microsoft Office PowerPoint</Application>
  <PresentationFormat>Skjermfremvisning (4:3)</PresentationFormat>
  <Paragraphs>29</Paragraphs>
  <Slides>8</Slides>
  <Notes>0</Notes>
  <HiddenSlides>0</HiddenSlides>
  <MMClips>0</MMClips>
  <ScaleCrop>false</ScaleCrop>
  <HeadingPairs>
    <vt:vector size="4" baseType="variant">
      <vt:variant>
        <vt:lpstr>Tema</vt:lpstr>
      </vt:variant>
      <vt:variant>
        <vt:i4>1</vt:i4>
      </vt:variant>
      <vt:variant>
        <vt:lpstr>Lysbildetitler</vt:lpstr>
      </vt:variant>
      <vt:variant>
        <vt:i4>8</vt:i4>
      </vt:variant>
    </vt:vector>
  </HeadingPairs>
  <TitlesOfParts>
    <vt:vector size="9" baseType="lpstr">
      <vt:lpstr>Office-tema</vt:lpstr>
      <vt:lpstr>Bokmelding</vt:lpstr>
      <vt:lpstr>Bokmelding</vt:lpstr>
      <vt:lpstr>Bokmelding</vt:lpstr>
      <vt:lpstr>Bokmelding</vt:lpstr>
      <vt:lpstr>Lysbilde 5</vt:lpstr>
      <vt:lpstr>Lysbilde 6</vt:lpstr>
      <vt:lpstr>Lysbilde 7</vt:lpstr>
      <vt:lpstr>Lysbilde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Bokmelding</dc:title>
  <dc:creator>United</dc:creator>
  <cp:lastModifiedBy>Frode Løvlid</cp:lastModifiedBy>
  <cp:revision>3</cp:revision>
  <dcterms:created xsi:type="dcterms:W3CDTF">2014-08-15T19:44:52Z</dcterms:created>
  <dcterms:modified xsi:type="dcterms:W3CDTF">2014-08-18T06:28:40Z</dcterms:modified>
</cp:coreProperties>
</file>