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694E7-80CB-4E05-9739-9465E77ED95B}" type="datetimeFigureOut">
              <a:rPr lang="nb-NO" smtClean="0"/>
              <a:t>20.11.2014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DA822-344B-4F83-90B2-E13785232295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Jødedommen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Høgtider: Sabbat, </a:t>
            </a:r>
            <a:r>
              <a:rPr lang="nb-NO" dirty="0" err="1" smtClean="0"/>
              <a:t>Rosj</a:t>
            </a:r>
            <a:r>
              <a:rPr lang="nb-NO" dirty="0" smtClean="0"/>
              <a:t> </a:t>
            </a:r>
            <a:r>
              <a:rPr lang="nb-NO" dirty="0" err="1" smtClean="0"/>
              <a:t>Hasjana</a:t>
            </a:r>
            <a:r>
              <a:rPr lang="nb-NO" dirty="0" smtClean="0"/>
              <a:t>, </a:t>
            </a:r>
            <a:r>
              <a:rPr lang="nb-NO" dirty="0" err="1" smtClean="0"/>
              <a:t>Jom</a:t>
            </a:r>
            <a:r>
              <a:rPr lang="nb-NO" dirty="0" smtClean="0"/>
              <a:t> </a:t>
            </a:r>
            <a:r>
              <a:rPr lang="nb-NO" dirty="0" err="1" smtClean="0"/>
              <a:t>Kippur</a:t>
            </a:r>
            <a:r>
              <a:rPr lang="nb-NO" dirty="0" smtClean="0"/>
              <a:t>, </a:t>
            </a:r>
            <a:r>
              <a:rPr lang="nb-NO" dirty="0" err="1" smtClean="0"/>
              <a:t>Sukkot</a:t>
            </a:r>
            <a:r>
              <a:rPr lang="nb-NO" dirty="0" smtClean="0"/>
              <a:t>, Hannuka m.m.</a:t>
            </a:r>
            <a:endParaRPr lang="nb-N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Barnet blir jøde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Når barnet er åtte </a:t>
            </a:r>
            <a:r>
              <a:rPr lang="nb-NO" dirty="0" err="1" smtClean="0"/>
              <a:t>dagar</a:t>
            </a:r>
            <a:r>
              <a:rPr lang="nb-NO" dirty="0" smtClean="0"/>
              <a:t> </a:t>
            </a:r>
            <a:r>
              <a:rPr lang="nb-NO" dirty="0" err="1" smtClean="0"/>
              <a:t>gamal</a:t>
            </a:r>
            <a:r>
              <a:rPr lang="nb-NO" dirty="0" smtClean="0"/>
              <a:t> blir det </a:t>
            </a:r>
            <a:r>
              <a:rPr lang="nb-NO" dirty="0" err="1" smtClean="0"/>
              <a:t>teke</a:t>
            </a:r>
            <a:r>
              <a:rPr lang="nb-NO" dirty="0" smtClean="0"/>
              <a:t> opp i det jødiske folk</a:t>
            </a:r>
          </a:p>
          <a:p>
            <a:r>
              <a:rPr lang="nb-NO" dirty="0" err="1" smtClean="0"/>
              <a:t>Gutar</a:t>
            </a:r>
            <a:r>
              <a:rPr lang="nb-NO" dirty="0" smtClean="0"/>
              <a:t> blir omskjært. Dette ritualet </a:t>
            </a:r>
            <a:r>
              <a:rPr lang="nb-NO" dirty="0" err="1" smtClean="0"/>
              <a:t>utførast</a:t>
            </a:r>
            <a:r>
              <a:rPr lang="nb-NO" dirty="0" smtClean="0"/>
              <a:t> av </a:t>
            </a:r>
            <a:r>
              <a:rPr lang="nb-NO" dirty="0" err="1" smtClean="0"/>
              <a:t>ein</a:t>
            </a:r>
            <a:r>
              <a:rPr lang="nb-NO" dirty="0" smtClean="0"/>
              <a:t> mothel</a:t>
            </a:r>
          </a:p>
          <a:p>
            <a:r>
              <a:rPr lang="nb-NO" dirty="0" smtClean="0"/>
              <a:t>Også sekulære jøder </a:t>
            </a:r>
            <a:r>
              <a:rPr lang="nb-NO" dirty="0" err="1" smtClean="0"/>
              <a:t>omskjærast</a:t>
            </a:r>
            <a:endParaRPr lang="nb-NO" dirty="0" smtClean="0"/>
          </a:p>
          <a:p>
            <a:r>
              <a:rPr lang="nb-NO" dirty="0" smtClean="0"/>
              <a:t>Jenter får </a:t>
            </a:r>
            <a:r>
              <a:rPr lang="nb-NO" dirty="0" err="1" smtClean="0"/>
              <a:t>namnet</a:t>
            </a:r>
            <a:r>
              <a:rPr lang="nb-NO" dirty="0" smtClean="0"/>
              <a:t> sitt denne dagen</a:t>
            </a:r>
          </a:p>
          <a:p>
            <a:r>
              <a:rPr lang="nb-NO" dirty="0" err="1" smtClean="0"/>
              <a:t>Feiringane</a:t>
            </a:r>
            <a:r>
              <a:rPr lang="nb-NO" dirty="0" smtClean="0"/>
              <a:t> er i dag ganske like, bortsett frå at mothelen </a:t>
            </a:r>
            <a:r>
              <a:rPr lang="nb-NO" dirty="0" err="1" smtClean="0"/>
              <a:t>ikkje</a:t>
            </a:r>
            <a:r>
              <a:rPr lang="nb-NO" dirty="0" smtClean="0"/>
              <a:t> er der når det er ei jente</a:t>
            </a:r>
            <a:endParaRPr lang="nb-N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Bar </a:t>
            </a:r>
            <a:r>
              <a:rPr lang="nb-NO" dirty="0" err="1" smtClean="0"/>
              <a:t>Mitzva</a:t>
            </a:r>
            <a:r>
              <a:rPr lang="nb-NO" dirty="0" smtClean="0"/>
              <a:t> og </a:t>
            </a:r>
            <a:r>
              <a:rPr lang="nb-NO" dirty="0" err="1" smtClean="0"/>
              <a:t>Bat</a:t>
            </a:r>
            <a:r>
              <a:rPr lang="nb-NO" dirty="0" smtClean="0"/>
              <a:t> </a:t>
            </a:r>
            <a:r>
              <a:rPr lang="nb-NO" dirty="0" err="1"/>
              <a:t>M</a:t>
            </a:r>
            <a:r>
              <a:rPr lang="nb-NO" dirty="0" err="1" smtClean="0"/>
              <a:t>itzva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 er </a:t>
            </a:r>
            <a:r>
              <a:rPr lang="nb-NO" dirty="0" err="1" smtClean="0"/>
              <a:t>ein</a:t>
            </a:r>
            <a:r>
              <a:rPr lang="nb-NO" dirty="0" smtClean="0"/>
              <a:t> religiøs plikt å studere og barn </a:t>
            </a:r>
            <a:r>
              <a:rPr lang="nb-NO" dirty="0" err="1" smtClean="0"/>
              <a:t>studerar</a:t>
            </a:r>
            <a:r>
              <a:rPr lang="nb-NO" dirty="0" smtClean="0"/>
              <a:t> Toraen frå ung alder</a:t>
            </a:r>
          </a:p>
          <a:p>
            <a:r>
              <a:rPr lang="nb-NO" dirty="0" smtClean="0"/>
              <a:t>Feiringa foregår den fyrste sabbaten etter ei jente er 12 år og </a:t>
            </a:r>
            <a:r>
              <a:rPr lang="nb-NO" dirty="0" err="1" smtClean="0"/>
              <a:t>ein</a:t>
            </a:r>
            <a:r>
              <a:rPr lang="nb-NO" dirty="0" smtClean="0"/>
              <a:t> dag, og </a:t>
            </a:r>
            <a:r>
              <a:rPr lang="nb-NO" dirty="0" err="1" smtClean="0"/>
              <a:t>ein</a:t>
            </a:r>
            <a:r>
              <a:rPr lang="nb-NO" dirty="0" smtClean="0"/>
              <a:t> gut er 13 år og </a:t>
            </a:r>
            <a:r>
              <a:rPr lang="nb-NO" dirty="0" err="1" smtClean="0"/>
              <a:t>ein</a:t>
            </a:r>
            <a:r>
              <a:rPr lang="nb-NO" dirty="0" smtClean="0"/>
              <a:t> dag</a:t>
            </a:r>
          </a:p>
          <a:p>
            <a:r>
              <a:rPr lang="nb-NO" dirty="0" smtClean="0"/>
              <a:t>Seremonien er om lag 1000 år </a:t>
            </a:r>
            <a:r>
              <a:rPr lang="nb-NO" dirty="0" err="1" smtClean="0"/>
              <a:t>gamal</a:t>
            </a:r>
            <a:r>
              <a:rPr lang="nb-NO" dirty="0" smtClean="0"/>
              <a:t> og blir </a:t>
            </a:r>
            <a:r>
              <a:rPr lang="nb-NO" dirty="0" err="1" smtClean="0"/>
              <a:t>omtala</a:t>
            </a:r>
            <a:r>
              <a:rPr lang="nb-NO" dirty="0" smtClean="0"/>
              <a:t> i Talmud</a:t>
            </a:r>
          </a:p>
          <a:p>
            <a:r>
              <a:rPr lang="nb-NO" dirty="0" smtClean="0"/>
              <a:t>Denne </a:t>
            </a:r>
            <a:r>
              <a:rPr lang="nb-NO" dirty="0" err="1" smtClean="0"/>
              <a:t>markerar</a:t>
            </a:r>
            <a:r>
              <a:rPr lang="nb-NO" dirty="0" smtClean="0"/>
              <a:t> at </a:t>
            </a:r>
            <a:r>
              <a:rPr lang="nb-NO" dirty="0" err="1" smtClean="0"/>
              <a:t>ein</a:t>
            </a:r>
            <a:r>
              <a:rPr lang="nb-NO" dirty="0" smtClean="0"/>
              <a:t> er religiøst myndig</a:t>
            </a:r>
            <a:endParaRPr lang="nb-N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Kosher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err="1" smtClean="0"/>
              <a:t>Jødane</a:t>
            </a:r>
            <a:r>
              <a:rPr lang="nb-NO" dirty="0" smtClean="0"/>
              <a:t> har ganske strenge </a:t>
            </a:r>
            <a:r>
              <a:rPr lang="nb-NO" dirty="0" err="1" smtClean="0"/>
              <a:t>reglar</a:t>
            </a:r>
            <a:r>
              <a:rPr lang="nb-NO" dirty="0" smtClean="0"/>
              <a:t> og </a:t>
            </a:r>
            <a:r>
              <a:rPr lang="nb-NO" dirty="0" err="1" smtClean="0"/>
              <a:t>forskriftar</a:t>
            </a:r>
            <a:r>
              <a:rPr lang="nb-NO" dirty="0" smtClean="0"/>
              <a:t> for mat</a:t>
            </a:r>
          </a:p>
          <a:p>
            <a:r>
              <a:rPr lang="nb-NO" dirty="0" err="1" smtClean="0"/>
              <a:t>Reglane</a:t>
            </a:r>
            <a:r>
              <a:rPr lang="nb-NO" dirty="0" smtClean="0"/>
              <a:t> for maten finn </a:t>
            </a:r>
            <a:r>
              <a:rPr lang="nb-NO" dirty="0" err="1" smtClean="0"/>
              <a:t>ein</a:t>
            </a:r>
            <a:r>
              <a:rPr lang="nb-NO" dirty="0" smtClean="0"/>
              <a:t> i Toraen og Talmud. </a:t>
            </a:r>
            <a:r>
              <a:rPr lang="nb-NO" dirty="0" err="1" smtClean="0"/>
              <a:t>Nokre</a:t>
            </a:r>
            <a:r>
              <a:rPr lang="nb-NO" dirty="0" smtClean="0"/>
              <a:t> </a:t>
            </a:r>
            <a:r>
              <a:rPr lang="nb-NO" dirty="0" err="1" smtClean="0"/>
              <a:t>typar</a:t>
            </a:r>
            <a:r>
              <a:rPr lang="nb-NO" dirty="0" smtClean="0"/>
              <a:t> </a:t>
            </a:r>
            <a:r>
              <a:rPr lang="nb-NO" dirty="0" err="1" smtClean="0"/>
              <a:t>kjøt</a:t>
            </a:r>
            <a:r>
              <a:rPr lang="nb-NO" dirty="0" smtClean="0"/>
              <a:t>, fisk og fugl er </a:t>
            </a:r>
            <a:r>
              <a:rPr lang="nb-NO" dirty="0" err="1" smtClean="0"/>
              <a:t>ikkje</a:t>
            </a:r>
            <a:r>
              <a:rPr lang="nb-NO" dirty="0" smtClean="0"/>
              <a:t> lov å ete. Mat må </a:t>
            </a:r>
            <a:r>
              <a:rPr lang="nb-NO" dirty="0" err="1" smtClean="0"/>
              <a:t>vere</a:t>
            </a:r>
            <a:r>
              <a:rPr lang="nb-NO" dirty="0" smtClean="0"/>
              <a:t> rituelt slakta og </a:t>
            </a:r>
            <a:r>
              <a:rPr lang="nb-NO" dirty="0" err="1" smtClean="0"/>
              <a:t>ein</a:t>
            </a:r>
            <a:r>
              <a:rPr lang="nb-NO" dirty="0" smtClean="0"/>
              <a:t> skal </a:t>
            </a:r>
            <a:r>
              <a:rPr lang="nb-NO" dirty="0" err="1" smtClean="0"/>
              <a:t>ikkje</a:t>
            </a:r>
            <a:r>
              <a:rPr lang="nb-NO" dirty="0" smtClean="0"/>
              <a:t> blande </a:t>
            </a:r>
            <a:r>
              <a:rPr lang="nb-NO" dirty="0" err="1" smtClean="0"/>
              <a:t>kjøt</a:t>
            </a:r>
            <a:r>
              <a:rPr lang="nb-NO" dirty="0" smtClean="0"/>
              <a:t> og mjølk.</a:t>
            </a:r>
          </a:p>
          <a:p>
            <a:r>
              <a:rPr lang="nb-NO" dirty="0" err="1" smtClean="0"/>
              <a:t>Dei</a:t>
            </a:r>
            <a:r>
              <a:rPr lang="nb-NO" dirty="0" smtClean="0"/>
              <a:t> fleste jøder er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kosher-jøder</a:t>
            </a:r>
            <a:r>
              <a:rPr lang="nb-NO" dirty="0" smtClean="0"/>
              <a:t>, men </a:t>
            </a:r>
            <a:r>
              <a:rPr lang="nb-NO" dirty="0" err="1" smtClean="0"/>
              <a:t>dei</a:t>
            </a:r>
            <a:r>
              <a:rPr lang="nb-NO" dirty="0" smtClean="0"/>
              <a:t> fleste har likevel ofte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kosher-kjøkken</a:t>
            </a:r>
            <a:r>
              <a:rPr lang="nb-NO" dirty="0" smtClean="0"/>
              <a:t> i tilfelle </a:t>
            </a:r>
            <a:r>
              <a:rPr lang="nb-NO" dirty="0" err="1" smtClean="0"/>
              <a:t>dei</a:t>
            </a:r>
            <a:r>
              <a:rPr lang="nb-NO" dirty="0" smtClean="0"/>
              <a:t> får </a:t>
            </a:r>
            <a:r>
              <a:rPr lang="nb-NO" dirty="0" err="1" smtClean="0"/>
              <a:t>gjestar</a:t>
            </a:r>
            <a:r>
              <a:rPr lang="nb-NO" dirty="0" smtClean="0"/>
              <a:t>. 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Høgtider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Jødane</a:t>
            </a:r>
            <a:r>
              <a:rPr lang="nb-NO" dirty="0" smtClean="0"/>
              <a:t> har mange høgtider, og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err="1" smtClean="0"/>
              <a:t>spelar</a:t>
            </a:r>
            <a:r>
              <a:rPr lang="nb-NO" dirty="0" smtClean="0"/>
              <a:t> ei stor rolle i mange jøders liv</a:t>
            </a:r>
          </a:p>
          <a:p>
            <a:r>
              <a:rPr lang="nb-NO" dirty="0" smtClean="0"/>
              <a:t>Jødiske </a:t>
            </a:r>
            <a:r>
              <a:rPr lang="nb-NO" dirty="0" err="1" smtClean="0"/>
              <a:t>heilagdager</a:t>
            </a:r>
            <a:r>
              <a:rPr lang="nb-NO" dirty="0" smtClean="0"/>
              <a:t> er </a:t>
            </a:r>
            <a:r>
              <a:rPr lang="nb-NO" dirty="0" err="1" smtClean="0"/>
              <a:t>rekna</a:t>
            </a:r>
            <a:r>
              <a:rPr lang="nb-NO" dirty="0" smtClean="0"/>
              <a:t> ut i frå </a:t>
            </a:r>
            <a:r>
              <a:rPr lang="nb-NO" dirty="0" err="1" smtClean="0"/>
              <a:t>månefasar</a:t>
            </a:r>
            <a:r>
              <a:rPr lang="nb-NO" dirty="0" smtClean="0"/>
              <a:t>, </a:t>
            </a:r>
            <a:r>
              <a:rPr lang="nb-NO" dirty="0" err="1" smtClean="0"/>
              <a:t>difor</a:t>
            </a:r>
            <a:r>
              <a:rPr lang="nb-NO" dirty="0" smtClean="0"/>
              <a:t> fell </a:t>
            </a:r>
            <a:r>
              <a:rPr lang="nb-NO" dirty="0" err="1" smtClean="0"/>
              <a:t>dei</a:t>
            </a:r>
            <a:r>
              <a:rPr lang="nb-NO" dirty="0" smtClean="0"/>
              <a:t> på litt forskjellige </a:t>
            </a:r>
            <a:r>
              <a:rPr lang="nb-NO" dirty="0" err="1" smtClean="0"/>
              <a:t>datoar</a:t>
            </a:r>
            <a:r>
              <a:rPr lang="nb-NO" dirty="0" smtClean="0"/>
              <a:t> i </a:t>
            </a:r>
            <a:r>
              <a:rPr lang="nb-NO" dirty="0" err="1" smtClean="0"/>
              <a:t>kalendaren</a:t>
            </a:r>
            <a:endParaRPr lang="nb-NO" dirty="0" smtClean="0"/>
          </a:p>
          <a:p>
            <a:r>
              <a:rPr lang="nb-NO" dirty="0" err="1" smtClean="0"/>
              <a:t>Sidan</a:t>
            </a:r>
            <a:r>
              <a:rPr lang="nb-NO" dirty="0" smtClean="0"/>
              <a:t> jødiske høgtider er så viktige, er </a:t>
            </a:r>
            <a:r>
              <a:rPr lang="nb-NO" dirty="0" err="1" smtClean="0"/>
              <a:t>dei</a:t>
            </a:r>
            <a:r>
              <a:rPr lang="nb-NO" dirty="0" smtClean="0"/>
              <a:t> viktige for oss for å forstå jødedommen</a:t>
            </a: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Sabbaten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err="1" smtClean="0"/>
              <a:t>Meir</a:t>
            </a:r>
            <a:r>
              <a:rPr lang="nb-NO" dirty="0" smtClean="0"/>
              <a:t> enn </a:t>
            </a:r>
            <a:r>
              <a:rPr lang="nb-NO" dirty="0" err="1" smtClean="0"/>
              <a:t>berre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kviledag, det 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vekevis</a:t>
            </a:r>
            <a:r>
              <a:rPr lang="nb-NO" dirty="0" smtClean="0"/>
              <a:t> høgtid</a:t>
            </a:r>
          </a:p>
          <a:p>
            <a:r>
              <a:rPr lang="nb-NO" dirty="0" smtClean="0"/>
              <a:t>To ting </a:t>
            </a:r>
            <a:r>
              <a:rPr lang="nb-NO" dirty="0" err="1" smtClean="0"/>
              <a:t>ein</a:t>
            </a:r>
            <a:r>
              <a:rPr lang="nb-NO" dirty="0" smtClean="0"/>
              <a:t> skal </a:t>
            </a:r>
            <a:r>
              <a:rPr lang="nb-NO" dirty="0" err="1" smtClean="0"/>
              <a:t>gjere</a:t>
            </a:r>
            <a:r>
              <a:rPr lang="nb-NO" dirty="0" smtClean="0"/>
              <a:t> på sabbaten: </a:t>
            </a:r>
            <a:r>
              <a:rPr lang="nb-NO" dirty="0" err="1" smtClean="0"/>
              <a:t>minnast</a:t>
            </a:r>
            <a:r>
              <a:rPr lang="nb-NO" dirty="0" smtClean="0"/>
              <a:t> Gud og </a:t>
            </a:r>
            <a:r>
              <a:rPr lang="nb-NO" dirty="0" err="1" smtClean="0"/>
              <a:t>overhalde</a:t>
            </a:r>
            <a:r>
              <a:rPr lang="nb-NO" dirty="0" smtClean="0"/>
              <a:t> Toraens lover om dagen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skal </a:t>
            </a:r>
            <a:r>
              <a:rPr lang="nb-NO" dirty="0" err="1" smtClean="0"/>
              <a:t>halde</a:t>
            </a:r>
            <a:r>
              <a:rPr lang="nb-NO" dirty="0" smtClean="0"/>
              <a:t> sabbaten </a:t>
            </a:r>
            <a:r>
              <a:rPr lang="nb-NO" dirty="0" err="1" smtClean="0"/>
              <a:t>heilag</a:t>
            </a:r>
            <a:r>
              <a:rPr lang="nb-NO" dirty="0" smtClean="0"/>
              <a:t>, kvile, </a:t>
            </a:r>
            <a:r>
              <a:rPr lang="nb-NO" dirty="0" err="1" smtClean="0"/>
              <a:t>ikkje</a:t>
            </a:r>
            <a:r>
              <a:rPr lang="nb-NO" dirty="0" smtClean="0"/>
              <a:t> arbeide og </a:t>
            </a:r>
            <a:r>
              <a:rPr lang="nb-NO" dirty="0" err="1" smtClean="0"/>
              <a:t>ikkje</a:t>
            </a:r>
            <a:r>
              <a:rPr lang="nb-NO" dirty="0" smtClean="0"/>
              <a:t> reise </a:t>
            </a:r>
            <a:r>
              <a:rPr lang="nb-NO" dirty="0" err="1" smtClean="0"/>
              <a:t>utanfor</a:t>
            </a:r>
            <a:r>
              <a:rPr lang="nb-NO" dirty="0" smtClean="0"/>
              <a:t> heimen på sabbaten</a:t>
            </a:r>
          </a:p>
          <a:p>
            <a:r>
              <a:rPr lang="nb-NO" dirty="0" smtClean="0"/>
              <a:t>Det er også mange andre </a:t>
            </a:r>
            <a:r>
              <a:rPr lang="nb-NO" dirty="0" err="1" smtClean="0"/>
              <a:t>tradisjonar</a:t>
            </a:r>
            <a:r>
              <a:rPr lang="nb-NO" dirty="0" smtClean="0"/>
              <a:t> i høve til </a:t>
            </a:r>
            <a:r>
              <a:rPr lang="nb-NO" dirty="0" err="1" smtClean="0"/>
              <a:t>kva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kan </a:t>
            </a:r>
            <a:r>
              <a:rPr lang="nb-NO" dirty="0" err="1" smtClean="0"/>
              <a:t>gjere</a:t>
            </a:r>
            <a:r>
              <a:rPr lang="nb-NO" dirty="0" smtClean="0"/>
              <a:t>, </a:t>
            </a:r>
            <a:r>
              <a:rPr lang="nb-NO" dirty="0" err="1" smtClean="0"/>
              <a:t>kva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et, </a:t>
            </a:r>
            <a:r>
              <a:rPr lang="nb-NO" dirty="0" err="1" smtClean="0"/>
              <a:t>ein</a:t>
            </a:r>
            <a:r>
              <a:rPr lang="nb-NO" dirty="0" smtClean="0"/>
              <a:t> går i synagogen m.m.</a:t>
            </a: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Rosj</a:t>
            </a:r>
            <a:r>
              <a:rPr lang="nb-NO" dirty="0" smtClean="0"/>
              <a:t> </a:t>
            </a:r>
            <a:r>
              <a:rPr lang="nb-NO" dirty="0" err="1" smtClean="0"/>
              <a:t>Hasjana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 minne om då moses gjekk opp på </a:t>
            </a:r>
            <a:r>
              <a:rPr lang="nb-NO" dirty="0" err="1" smtClean="0"/>
              <a:t>Sinai</a:t>
            </a:r>
            <a:r>
              <a:rPr lang="nb-NO" dirty="0" smtClean="0"/>
              <a:t> andre gongen for å ta imot steintavlene</a:t>
            </a:r>
          </a:p>
          <a:p>
            <a:r>
              <a:rPr lang="nb-NO" dirty="0" smtClean="0"/>
              <a:t>I </a:t>
            </a:r>
            <a:r>
              <a:rPr lang="nb-NO" dirty="0" err="1" smtClean="0"/>
              <a:t>gudstenesta</a:t>
            </a:r>
            <a:r>
              <a:rPr lang="nb-NO" dirty="0" smtClean="0"/>
              <a:t> bles </a:t>
            </a:r>
            <a:r>
              <a:rPr lang="nb-NO" dirty="0" err="1" smtClean="0"/>
              <a:t>ein</a:t>
            </a:r>
            <a:r>
              <a:rPr lang="nb-NO" dirty="0" smtClean="0"/>
              <a:t> i </a:t>
            </a:r>
            <a:r>
              <a:rPr lang="nb-NO" dirty="0" err="1" smtClean="0"/>
              <a:t>bukkehirn</a:t>
            </a:r>
            <a:r>
              <a:rPr lang="nb-NO" dirty="0" smtClean="0"/>
              <a:t> (slik som mosebøkene påbyr)</a:t>
            </a:r>
          </a:p>
          <a:p>
            <a:r>
              <a:rPr lang="nb-NO" dirty="0" smtClean="0"/>
              <a:t>I denne høgtida ber </a:t>
            </a:r>
            <a:r>
              <a:rPr lang="nb-NO" dirty="0" err="1" smtClean="0"/>
              <a:t>ein</a:t>
            </a:r>
            <a:r>
              <a:rPr lang="nb-NO" dirty="0" smtClean="0"/>
              <a:t> Gud om </a:t>
            </a:r>
            <a:r>
              <a:rPr lang="nb-NO" dirty="0" err="1" smtClean="0"/>
              <a:t>tilgjeving</a:t>
            </a:r>
            <a:endParaRPr lang="nb-NO" dirty="0" smtClean="0"/>
          </a:p>
          <a:p>
            <a:r>
              <a:rPr lang="nb-NO" dirty="0" smtClean="0"/>
              <a:t>Før </a:t>
            </a:r>
            <a:r>
              <a:rPr lang="nb-NO" dirty="0" err="1" smtClean="0"/>
              <a:t>Rosj</a:t>
            </a:r>
            <a:r>
              <a:rPr lang="nb-NO" dirty="0" smtClean="0"/>
              <a:t> </a:t>
            </a:r>
            <a:r>
              <a:rPr lang="nb-NO" dirty="0" err="1" smtClean="0"/>
              <a:t>Hasjana</a:t>
            </a:r>
            <a:r>
              <a:rPr lang="nb-NO" dirty="0" smtClean="0"/>
              <a:t> er det viktig at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gjer</a:t>
            </a:r>
            <a:r>
              <a:rPr lang="nb-NO" dirty="0" smtClean="0"/>
              <a:t> opp </a:t>
            </a:r>
            <a:r>
              <a:rPr lang="nb-NO" dirty="0" err="1" smtClean="0"/>
              <a:t>tvistar</a:t>
            </a:r>
            <a:r>
              <a:rPr lang="nb-NO" dirty="0" smtClean="0"/>
              <a:t> med andre menneske. Gud kan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tilgje</a:t>
            </a:r>
            <a:r>
              <a:rPr lang="nb-NO" dirty="0" smtClean="0"/>
              <a:t> urett gjort mot andre menneske</a:t>
            </a:r>
            <a:endParaRPr lang="nb-N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Jom</a:t>
            </a:r>
            <a:r>
              <a:rPr lang="nb-NO" dirty="0" smtClean="0"/>
              <a:t> </a:t>
            </a:r>
            <a:r>
              <a:rPr lang="nb-NO" dirty="0" err="1" smtClean="0"/>
              <a:t>Kippur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Forsoningsdagen. Den </a:t>
            </a:r>
            <a:r>
              <a:rPr lang="nb-NO" dirty="0" err="1" smtClean="0"/>
              <a:t>heilagste</a:t>
            </a:r>
            <a:r>
              <a:rPr lang="nb-NO" dirty="0" smtClean="0"/>
              <a:t> dagen i året.</a:t>
            </a:r>
          </a:p>
          <a:p>
            <a:r>
              <a:rPr lang="nb-NO" dirty="0" smtClean="0"/>
              <a:t>Består av </a:t>
            </a:r>
            <a:r>
              <a:rPr lang="nb-NO" dirty="0" err="1" smtClean="0"/>
              <a:t>ein</a:t>
            </a:r>
            <a:r>
              <a:rPr lang="nb-NO" dirty="0" smtClean="0"/>
              <a:t> 25 </a:t>
            </a:r>
            <a:r>
              <a:rPr lang="nb-NO" dirty="0" err="1" smtClean="0"/>
              <a:t>timar</a:t>
            </a:r>
            <a:r>
              <a:rPr lang="nb-NO" dirty="0" smtClean="0"/>
              <a:t> total faste (både vatn og mat)</a:t>
            </a:r>
          </a:p>
          <a:p>
            <a:r>
              <a:rPr lang="nb-NO" dirty="0" smtClean="0"/>
              <a:t>Alle menn over 13, alle kvinner over 12 år må delta. Gravide og barn under 9 år kan </a:t>
            </a:r>
            <a:r>
              <a:rPr lang="nb-NO" dirty="0" err="1" smtClean="0"/>
              <a:t>ikkje</a:t>
            </a:r>
            <a:r>
              <a:rPr lang="nb-NO" dirty="0" smtClean="0"/>
              <a:t> delta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er i tempelet frå </a:t>
            </a:r>
            <a:r>
              <a:rPr lang="nb-NO" dirty="0" err="1" smtClean="0"/>
              <a:t>tidleg</a:t>
            </a:r>
            <a:r>
              <a:rPr lang="nb-NO" dirty="0" smtClean="0"/>
              <a:t> om </a:t>
            </a:r>
            <a:r>
              <a:rPr lang="nb-NO" dirty="0" err="1" smtClean="0"/>
              <a:t>morgonen</a:t>
            </a:r>
            <a:r>
              <a:rPr lang="nb-NO" dirty="0" smtClean="0"/>
              <a:t> til seint på kvelden. Avsluttast med blåsing i bukkehorn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Sukkot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Lauvhyttefesten blir feira for å </a:t>
            </a:r>
            <a:r>
              <a:rPr lang="nb-NO" dirty="0" err="1" smtClean="0"/>
              <a:t>minnast</a:t>
            </a:r>
            <a:r>
              <a:rPr lang="nb-NO" dirty="0" smtClean="0"/>
              <a:t> </a:t>
            </a:r>
            <a:r>
              <a:rPr lang="nb-NO" dirty="0" err="1" smtClean="0"/>
              <a:t>korleis</a:t>
            </a:r>
            <a:r>
              <a:rPr lang="nb-NO" dirty="0" smtClean="0"/>
              <a:t> Gud beskytta </a:t>
            </a:r>
            <a:r>
              <a:rPr lang="nb-NO" dirty="0" err="1" smtClean="0"/>
              <a:t>jødane</a:t>
            </a:r>
            <a:r>
              <a:rPr lang="nb-NO" dirty="0" smtClean="0"/>
              <a:t> under vandringa i ørkenen</a:t>
            </a:r>
          </a:p>
          <a:p>
            <a:r>
              <a:rPr lang="nb-NO" dirty="0" smtClean="0"/>
              <a:t>Prega av fest og glede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byggjer</a:t>
            </a:r>
            <a:r>
              <a:rPr lang="nb-NO" dirty="0" smtClean="0"/>
              <a:t> ei hytte ute og et der</a:t>
            </a:r>
          </a:p>
          <a:p>
            <a:r>
              <a:rPr lang="nb-NO" dirty="0" err="1" smtClean="0"/>
              <a:t>Menna</a:t>
            </a:r>
            <a:r>
              <a:rPr lang="nb-NO" dirty="0" smtClean="0"/>
              <a:t> </a:t>
            </a:r>
            <a:r>
              <a:rPr lang="nb-NO" dirty="0" err="1" smtClean="0"/>
              <a:t>søv</a:t>
            </a:r>
            <a:r>
              <a:rPr lang="nb-NO" dirty="0" smtClean="0"/>
              <a:t> i hytta</a:t>
            </a:r>
          </a:p>
          <a:p>
            <a:r>
              <a:rPr lang="nb-NO" dirty="0" smtClean="0"/>
              <a:t>Feiringa varer i 7 </a:t>
            </a:r>
            <a:r>
              <a:rPr lang="nb-NO" dirty="0" err="1" smtClean="0"/>
              <a:t>dagar</a:t>
            </a:r>
            <a:r>
              <a:rPr lang="nb-NO" dirty="0" smtClean="0"/>
              <a:t>, </a:t>
            </a:r>
            <a:r>
              <a:rPr lang="nb-NO" dirty="0" err="1" smtClean="0"/>
              <a:t>dei</a:t>
            </a:r>
            <a:r>
              <a:rPr lang="nb-NO" dirty="0" smtClean="0"/>
              <a:t> fyrste to kan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jobbe</a:t>
            </a:r>
            <a:endParaRPr lang="nb-N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Hannuka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Hannuka </a:t>
            </a:r>
            <a:r>
              <a:rPr lang="nb-NO" dirty="0" err="1" smtClean="0"/>
              <a:t>feirast</a:t>
            </a:r>
            <a:r>
              <a:rPr lang="nb-NO" dirty="0" smtClean="0"/>
              <a:t> til minne om at </a:t>
            </a:r>
            <a:r>
              <a:rPr lang="nb-NO" dirty="0" err="1" smtClean="0"/>
              <a:t>jødane</a:t>
            </a:r>
            <a:r>
              <a:rPr lang="nb-NO" dirty="0" smtClean="0"/>
              <a:t> </a:t>
            </a:r>
            <a:r>
              <a:rPr lang="nb-NO" dirty="0" err="1" smtClean="0"/>
              <a:t>fekk</a:t>
            </a:r>
            <a:r>
              <a:rPr lang="nb-NO" dirty="0" smtClean="0"/>
              <a:t> tempelet tilbake i 167 </a:t>
            </a:r>
            <a:r>
              <a:rPr lang="nb-NO" dirty="0" err="1" smtClean="0"/>
              <a:t>f.kr</a:t>
            </a:r>
            <a:endParaRPr lang="nb-NO" dirty="0" smtClean="0"/>
          </a:p>
          <a:p>
            <a:r>
              <a:rPr lang="nb-NO" dirty="0" smtClean="0"/>
              <a:t>Religiøst sett mindre viktig enn andre høgtider, men </a:t>
            </a:r>
            <a:r>
              <a:rPr lang="nb-NO" dirty="0" err="1" smtClean="0"/>
              <a:t>ein</a:t>
            </a:r>
            <a:r>
              <a:rPr lang="nb-NO" dirty="0" smtClean="0"/>
              <a:t> stor fest for barna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et fylte </a:t>
            </a:r>
            <a:r>
              <a:rPr lang="nb-NO" dirty="0" err="1" smtClean="0"/>
              <a:t>berlinerbollar</a:t>
            </a:r>
            <a:r>
              <a:rPr lang="nb-NO" dirty="0" smtClean="0"/>
              <a:t> og barna får snurrebasser (i vest andre </a:t>
            </a:r>
            <a:r>
              <a:rPr lang="nb-NO" dirty="0" err="1" smtClean="0"/>
              <a:t>gåver</a:t>
            </a:r>
            <a:r>
              <a:rPr lang="nb-NO" dirty="0" smtClean="0"/>
              <a:t> også)</a:t>
            </a:r>
            <a:endParaRPr lang="nb-N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Purim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Blir feira til minne om dronning Ester, som redda </a:t>
            </a:r>
            <a:r>
              <a:rPr lang="nb-NO" dirty="0" err="1" smtClean="0"/>
              <a:t>jødane</a:t>
            </a:r>
            <a:r>
              <a:rPr lang="nb-NO" dirty="0" smtClean="0"/>
              <a:t> i Persia frå utrydding</a:t>
            </a:r>
          </a:p>
          <a:p>
            <a:r>
              <a:rPr lang="nb-NO" dirty="0" smtClean="0"/>
              <a:t>Barn kler seg ut og </a:t>
            </a:r>
            <a:r>
              <a:rPr lang="nb-NO" dirty="0" err="1" smtClean="0"/>
              <a:t>spelar</a:t>
            </a:r>
            <a:r>
              <a:rPr lang="nb-NO" dirty="0" smtClean="0"/>
              <a:t> ut </a:t>
            </a:r>
            <a:r>
              <a:rPr lang="nb-NO" dirty="0" err="1" smtClean="0"/>
              <a:t>bibelforteljinga</a:t>
            </a:r>
            <a:endParaRPr lang="nb-NO" dirty="0" smtClean="0"/>
          </a:p>
          <a:p>
            <a:r>
              <a:rPr lang="nb-NO" dirty="0" err="1" smtClean="0"/>
              <a:t>Ein</a:t>
            </a:r>
            <a:r>
              <a:rPr lang="nb-NO" dirty="0" smtClean="0"/>
              <a:t> skal </a:t>
            </a:r>
            <a:r>
              <a:rPr lang="nb-NO" dirty="0" err="1" smtClean="0"/>
              <a:t>vere</a:t>
            </a:r>
            <a:r>
              <a:rPr lang="nb-NO" dirty="0" smtClean="0"/>
              <a:t> glad, drikke og ete godt under feiringa</a:t>
            </a:r>
          </a:p>
          <a:p>
            <a:r>
              <a:rPr lang="nb-NO" dirty="0" smtClean="0"/>
              <a:t>Talmud påbyr å drikke seg så full at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kan </a:t>
            </a:r>
            <a:r>
              <a:rPr lang="nb-NO" dirty="0" err="1" smtClean="0"/>
              <a:t>skilje</a:t>
            </a:r>
            <a:r>
              <a:rPr lang="nb-NO" dirty="0" smtClean="0"/>
              <a:t> mellom den gode </a:t>
            </a:r>
            <a:r>
              <a:rPr lang="nb-NO" dirty="0" err="1" smtClean="0"/>
              <a:t>Moderkai</a:t>
            </a:r>
            <a:r>
              <a:rPr lang="nb-NO" dirty="0" smtClean="0"/>
              <a:t> og den onde </a:t>
            </a:r>
            <a:r>
              <a:rPr lang="nb-NO" dirty="0" err="1" smtClean="0"/>
              <a:t>Haman</a:t>
            </a:r>
            <a:endParaRPr lang="nb-N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Pesach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Blir feira til minne om </a:t>
            </a:r>
            <a:r>
              <a:rPr lang="nb-NO" dirty="0" err="1" smtClean="0"/>
              <a:t>israelsfolkets</a:t>
            </a:r>
            <a:r>
              <a:rPr lang="nb-NO" dirty="0" smtClean="0"/>
              <a:t> fridom frå fangeskapen i Egypt</a:t>
            </a:r>
          </a:p>
          <a:p>
            <a:r>
              <a:rPr lang="nb-NO" dirty="0" err="1" smtClean="0"/>
              <a:t>Pesach</a:t>
            </a:r>
            <a:r>
              <a:rPr lang="nb-NO" dirty="0" smtClean="0"/>
              <a:t> betyr å gå forbi, som kjem av at </a:t>
            </a:r>
            <a:r>
              <a:rPr lang="nb-NO" dirty="0" err="1" smtClean="0"/>
              <a:t>jødane</a:t>
            </a:r>
            <a:r>
              <a:rPr lang="nb-NO" dirty="0" smtClean="0"/>
              <a:t> blei </a:t>
            </a:r>
            <a:r>
              <a:rPr lang="nb-NO" dirty="0" err="1" smtClean="0"/>
              <a:t>påbode</a:t>
            </a:r>
            <a:r>
              <a:rPr lang="nb-NO" dirty="0" smtClean="0"/>
              <a:t> å ofre </a:t>
            </a:r>
            <a:r>
              <a:rPr lang="nb-NO" dirty="0" err="1" smtClean="0"/>
              <a:t>eit</a:t>
            </a:r>
            <a:r>
              <a:rPr lang="nb-NO" dirty="0" smtClean="0"/>
              <a:t> lam og stryke blodet på </a:t>
            </a:r>
            <a:r>
              <a:rPr lang="nb-NO" dirty="0" err="1" smtClean="0"/>
              <a:t>dørkarmane</a:t>
            </a:r>
            <a:r>
              <a:rPr lang="nb-NO" dirty="0" smtClean="0"/>
              <a:t> slik at dødsengelen skulle gå forbi dørene</a:t>
            </a:r>
          </a:p>
          <a:p>
            <a:r>
              <a:rPr lang="nb-NO" dirty="0" smtClean="0"/>
              <a:t>Då </a:t>
            </a:r>
            <a:r>
              <a:rPr lang="nb-NO" dirty="0" err="1" smtClean="0"/>
              <a:t>dei</a:t>
            </a:r>
            <a:r>
              <a:rPr lang="nb-NO" dirty="0" smtClean="0"/>
              <a:t> drog hadde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tid å </a:t>
            </a:r>
            <a:r>
              <a:rPr lang="nb-NO" dirty="0" err="1" smtClean="0"/>
              <a:t>setje</a:t>
            </a:r>
            <a:r>
              <a:rPr lang="nb-NO" dirty="0" smtClean="0"/>
              <a:t> gjærdeig. </a:t>
            </a:r>
            <a:r>
              <a:rPr lang="nb-NO" dirty="0" err="1" smtClean="0"/>
              <a:t>Difor</a:t>
            </a:r>
            <a:r>
              <a:rPr lang="nb-NO" dirty="0" smtClean="0"/>
              <a:t> skal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ete korn- eller gjærmat</a:t>
            </a:r>
          </a:p>
          <a:p>
            <a:r>
              <a:rPr lang="nb-NO" dirty="0" smtClean="0"/>
              <a:t>Både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alvorleg</a:t>
            </a:r>
            <a:r>
              <a:rPr lang="nb-NO" dirty="0" smtClean="0"/>
              <a:t> og </a:t>
            </a:r>
            <a:r>
              <a:rPr lang="nb-NO" dirty="0" err="1" smtClean="0"/>
              <a:t>gledeleg</a:t>
            </a:r>
            <a:r>
              <a:rPr lang="nb-NO" dirty="0" smtClean="0"/>
              <a:t> høgtid</a:t>
            </a: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655</Words>
  <Application>Microsoft Office PowerPoint</Application>
  <PresentationFormat>Skjermfremvisning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Office-tema</vt:lpstr>
      <vt:lpstr>Jødedommen</vt:lpstr>
      <vt:lpstr>Høgtider</vt:lpstr>
      <vt:lpstr>Sabbaten</vt:lpstr>
      <vt:lpstr>Rosj Hasjana</vt:lpstr>
      <vt:lpstr>Jom Kippur</vt:lpstr>
      <vt:lpstr>Sukkot</vt:lpstr>
      <vt:lpstr>Hannuka</vt:lpstr>
      <vt:lpstr>Purim</vt:lpstr>
      <vt:lpstr>Pesach</vt:lpstr>
      <vt:lpstr>Barnet blir jøde</vt:lpstr>
      <vt:lpstr>Bar Mitzva og Bat Mitzva</vt:lpstr>
      <vt:lpstr>Kosher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Jødedommen</dc:title>
  <dc:creator>Frode Løvlid</dc:creator>
  <cp:lastModifiedBy>Frode Løvlid</cp:lastModifiedBy>
  <cp:revision>3</cp:revision>
  <dcterms:created xsi:type="dcterms:W3CDTF">2014-11-20T19:52:31Z</dcterms:created>
  <dcterms:modified xsi:type="dcterms:W3CDTF">2014-11-20T20:16:49Z</dcterms:modified>
</cp:coreProperties>
</file>