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28" name="Tittel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cxnSp>
        <p:nvCxnSpPr>
          <p:cNvPr id="8" name="Rett linje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tt linje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lassholder for dato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7FE2-6636-4439-9822-6851882D9EA9}" type="datetimeFigureOut">
              <a:rPr lang="nb-NO" smtClean="0"/>
              <a:t>23.09.2014</a:t>
            </a:fld>
            <a:endParaRPr lang="nb-NO"/>
          </a:p>
        </p:txBody>
      </p:sp>
      <p:sp>
        <p:nvSpPr>
          <p:cNvPr id="16" name="Plassholder for lysbildenumm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94DA87-F6F3-48A9-8BFF-CB7A08DDCC78}" type="slidenum">
              <a:rPr lang="nb-NO" smtClean="0"/>
              <a:t>‹#›</a:t>
            </a:fld>
            <a:endParaRPr lang="nb-NO"/>
          </a:p>
        </p:txBody>
      </p:sp>
      <p:sp>
        <p:nvSpPr>
          <p:cNvPr id="17" name="Plassholder for bunntekst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7FE2-6636-4439-9822-6851882D9EA9}" type="datetimeFigureOut">
              <a:rPr lang="nb-NO" smtClean="0"/>
              <a:t>23.09.2014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DA87-F6F3-48A9-8BFF-CB7A08DDCC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7FE2-6636-4439-9822-6851882D9EA9}" type="datetimeFigureOut">
              <a:rPr lang="nb-NO" smtClean="0"/>
              <a:t>23.09.2014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DA87-F6F3-48A9-8BFF-CB7A08DDCC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4" name="Plassholder for dato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AC37FE2-6636-4439-9822-6851882D9EA9}" type="datetimeFigureOut">
              <a:rPr lang="nb-NO" smtClean="0"/>
              <a:t>23.09.2014</a:t>
            </a:fld>
            <a:endParaRPr lang="nb-NO"/>
          </a:p>
        </p:txBody>
      </p:sp>
      <p:sp>
        <p:nvSpPr>
          <p:cNvPr id="15" name="Plassholder for lysbildenumm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A94DA87-F6F3-48A9-8BFF-CB7A08DDCC78}" type="slidenum">
              <a:rPr lang="nb-NO" smtClean="0"/>
              <a:t>‹#›</a:t>
            </a:fld>
            <a:endParaRPr lang="nb-NO"/>
          </a:p>
        </p:txBody>
      </p:sp>
      <p:sp>
        <p:nvSpPr>
          <p:cNvPr id="16" name="Plassholder for bunntekst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7" name="Tittel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7FE2-6636-4439-9822-6851882D9EA9}" type="datetimeFigureOut">
              <a:rPr lang="nb-NO" smtClean="0"/>
              <a:t>23.09.2014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DA87-F6F3-48A9-8BFF-CB7A08DDCC78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cxnSp>
        <p:nvCxnSpPr>
          <p:cNvPr id="7" name="Rett linje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7FE2-6636-4439-9822-6851882D9EA9}" type="datetimeFigureOut">
              <a:rPr lang="nb-NO" smtClean="0"/>
              <a:t>23.09.2014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DA87-F6F3-48A9-8BFF-CB7A08DDCC78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1" name="Plassholder for innhold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3" name="Plassholder for innhold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DA87-F6F3-48A9-8BFF-CB7A08DDCC78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7FE2-6636-4439-9822-6851882D9EA9}" type="datetimeFigureOut">
              <a:rPr lang="nb-NO" smtClean="0"/>
              <a:t>23.09.2014</a:t>
            </a:fld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32" name="Plassholder for innhold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34" name="Plassholder for innhold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2" name="Plassholder for teks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cxnSp>
        <p:nvCxnSpPr>
          <p:cNvPr id="10" name="Rett linje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tt linje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7FE2-6636-4439-9822-6851882D9EA9}" type="datetimeFigureOut">
              <a:rPr lang="nb-NO" smtClean="0"/>
              <a:t>23.09.2014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DA87-F6F3-48A9-8BFF-CB7A08DDCC78}" type="slidenum">
              <a:rPr lang="nb-NO" smtClean="0"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7FE2-6636-4439-9822-6851882D9EA9}" type="datetimeFigureOut">
              <a:rPr lang="nb-NO" smtClean="0"/>
              <a:t>23.09.2014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4DA87-F6F3-48A9-8BFF-CB7A08DDCC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ssholder for innhold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31" name="Tittel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AC37FE2-6636-4439-9822-6851882D9EA9}" type="datetimeFigureOut">
              <a:rPr lang="nb-NO" smtClean="0"/>
              <a:t>23.09.2014</a:t>
            </a:fld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A94DA87-F6F3-48A9-8BFF-CB7A08DDCC78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7FE2-6636-4439-9822-6851882D9EA9}" type="datetimeFigureOut">
              <a:rPr lang="nb-NO" smtClean="0"/>
              <a:t>23.09.2014</a:t>
            </a:fld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94DA87-F6F3-48A9-8BFF-CB7A08DDCC78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teks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24" name="Plassholder for dato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AC37FE2-6636-4439-9822-6851882D9EA9}" type="datetimeFigureOut">
              <a:rPr lang="nb-NO" smtClean="0"/>
              <a:t>23.09.2014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22" name="Plassholder for lysbildenumm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A94DA87-F6F3-48A9-8BFF-CB7A08DDCC78}" type="slidenum">
              <a:rPr lang="nb-NO" smtClean="0"/>
              <a:t>‹#›</a:t>
            </a:fld>
            <a:endParaRPr lang="nb-NO"/>
          </a:p>
        </p:txBody>
      </p:sp>
      <p:sp>
        <p:nvSpPr>
          <p:cNvPr id="5" name="Plassholder for tittel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 smtClean="0"/>
              <a:t>Kva</a:t>
            </a:r>
            <a:r>
              <a:rPr lang="nb-NO" dirty="0" smtClean="0"/>
              <a:t> har barn </a:t>
            </a:r>
            <a:r>
              <a:rPr lang="nb-NO" dirty="0" err="1" smtClean="0"/>
              <a:t>eigentleg</a:t>
            </a:r>
            <a:r>
              <a:rPr lang="nb-NO" dirty="0" smtClean="0"/>
              <a:t> rett til?</a:t>
            </a:r>
            <a:endParaRPr lang="nb-NO" dirty="0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6 år?</a:t>
            </a:r>
          </a:p>
          <a:p>
            <a:r>
              <a:rPr lang="nb-NO" dirty="0" smtClean="0"/>
              <a:t>12 år?</a:t>
            </a:r>
          </a:p>
          <a:p>
            <a:r>
              <a:rPr lang="nb-NO" dirty="0" smtClean="0"/>
              <a:t>13 år?</a:t>
            </a:r>
          </a:p>
          <a:p>
            <a:r>
              <a:rPr lang="nb-NO" dirty="0" smtClean="0"/>
              <a:t>14 år?</a:t>
            </a:r>
          </a:p>
          <a:p>
            <a:r>
              <a:rPr lang="nb-NO" dirty="0" smtClean="0"/>
              <a:t>15 år?</a:t>
            </a:r>
          </a:p>
          <a:p>
            <a:r>
              <a:rPr lang="nb-NO" dirty="0" smtClean="0"/>
              <a:t>16 år?</a:t>
            </a:r>
          </a:p>
          <a:p>
            <a:r>
              <a:rPr lang="nb-NO" dirty="0" err="1" smtClean="0"/>
              <a:t>Kva</a:t>
            </a:r>
            <a:r>
              <a:rPr lang="nb-NO" dirty="0" smtClean="0"/>
              <a:t> med 18 år? Er du </a:t>
            </a:r>
            <a:r>
              <a:rPr lang="nb-NO" dirty="0" err="1" smtClean="0"/>
              <a:t>plutseleg</a:t>
            </a:r>
            <a:r>
              <a:rPr lang="nb-NO" dirty="0" smtClean="0"/>
              <a:t> </a:t>
            </a:r>
            <a:r>
              <a:rPr lang="nb-NO" dirty="0" err="1" smtClean="0"/>
              <a:t>vaksen</a:t>
            </a:r>
            <a:r>
              <a:rPr lang="nb-NO" dirty="0" smtClean="0"/>
              <a:t> då?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Blikk tilbake – barn ei nødvendig arbeidskraft</a:t>
            </a:r>
          </a:p>
          <a:p>
            <a:pPr lvl="1"/>
            <a:r>
              <a:rPr lang="nb-NO" dirty="0" smtClean="0"/>
              <a:t>Industri, jordbruk, fiskerinæringa og i </a:t>
            </a:r>
            <a:r>
              <a:rPr lang="nb-NO" dirty="0" err="1" smtClean="0"/>
              <a:t>heimane</a:t>
            </a:r>
            <a:endParaRPr lang="nb-NO" dirty="0" smtClean="0"/>
          </a:p>
          <a:p>
            <a:r>
              <a:rPr lang="nb-NO" dirty="0" smtClean="0"/>
              <a:t>I dag negativt syn på barnearbeid, men </a:t>
            </a:r>
            <a:r>
              <a:rPr lang="nb-NO" dirty="0" err="1" smtClean="0"/>
              <a:t>ikkje</a:t>
            </a:r>
            <a:r>
              <a:rPr lang="nb-NO" dirty="0" smtClean="0"/>
              <a:t> før:</a:t>
            </a:r>
          </a:p>
          <a:p>
            <a:pPr lvl="1"/>
            <a:r>
              <a:rPr lang="nb-NO" dirty="0" smtClean="0"/>
              <a:t>Viktig i høve oppsedinga til det </a:t>
            </a:r>
            <a:r>
              <a:rPr lang="nb-NO" dirty="0" err="1" smtClean="0"/>
              <a:t>vaksne</a:t>
            </a:r>
            <a:r>
              <a:rPr lang="nb-NO" dirty="0" smtClean="0"/>
              <a:t> liv</a:t>
            </a:r>
          </a:p>
          <a:p>
            <a:pPr lvl="1"/>
            <a:r>
              <a:rPr lang="nb-NO" dirty="0" smtClean="0"/>
              <a:t>Barna </a:t>
            </a:r>
            <a:r>
              <a:rPr lang="nb-NO" dirty="0" err="1" smtClean="0"/>
              <a:t>fekk</a:t>
            </a:r>
            <a:r>
              <a:rPr lang="nb-NO" dirty="0" smtClean="0"/>
              <a:t> ta del i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 err="1" smtClean="0"/>
              <a:t>forpliktande</a:t>
            </a:r>
            <a:r>
              <a:rPr lang="nb-NO" dirty="0" smtClean="0"/>
              <a:t> fellesskap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Plikter?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Arbeidslivet stengt for barn, bortsett frå jordbruket og fiskerinæringa</a:t>
            </a:r>
          </a:p>
          <a:p>
            <a:r>
              <a:rPr lang="nb-NO" dirty="0" smtClean="0"/>
              <a:t>Uønska av omsyn til tryggleik og effektivitet</a:t>
            </a:r>
          </a:p>
          <a:p>
            <a:r>
              <a:rPr lang="nb-NO" dirty="0" err="1" smtClean="0"/>
              <a:t>Skulen</a:t>
            </a:r>
            <a:r>
              <a:rPr lang="nb-NO" dirty="0" smtClean="0"/>
              <a:t> – </a:t>
            </a:r>
            <a:r>
              <a:rPr lang="nb-NO" dirty="0" err="1" smtClean="0"/>
              <a:t>viktigaste</a:t>
            </a:r>
            <a:r>
              <a:rPr lang="nb-NO" dirty="0" smtClean="0"/>
              <a:t> arbeidet</a:t>
            </a:r>
          </a:p>
          <a:p>
            <a:r>
              <a:rPr lang="nb-NO" dirty="0" smtClean="0"/>
              <a:t>Men – </a:t>
            </a:r>
            <a:r>
              <a:rPr lang="nb-NO" dirty="0" err="1" smtClean="0"/>
              <a:t>deltidsjobbar</a:t>
            </a:r>
            <a:r>
              <a:rPr lang="nb-NO" dirty="0" smtClean="0"/>
              <a:t>, ekstraarbeid</a:t>
            </a:r>
          </a:p>
          <a:p>
            <a:r>
              <a:rPr lang="nb-NO" dirty="0" err="1" smtClean="0"/>
              <a:t>Oppgåver</a:t>
            </a:r>
            <a:r>
              <a:rPr lang="nb-NO" dirty="0" smtClean="0"/>
              <a:t> i familien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Arbeidar</a:t>
            </a:r>
            <a:r>
              <a:rPr lang="nb-NO" dirty="0" smtClean="0"/>
              <a:t> ungdom i dag?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r">
  <a:themeElements>
    <a:clrScheme name="Papi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</TotalTime>
  <Words>114</Words>
  <Application>Microsoft Office PowerPoint</Application>
  <PresentationFormat>Skjermfremvisning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5" baseType="lpstr">
      <vt:lpstr>Papir</vt:lpstr>
      <vt:lpstr>Kva har barn eigentleg rett til?</vt:lpstr>
      <vt:lpstr>Lysbilde 2</vt:lpstr>
      <vt:lpstr>Plikter?</vt:lpstr>
      <vt:lpstr>Arbeidar ungdom i dag?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 har barn eigentleg rett til?</dc:title>
  <dc:creator>Frode Løvlid</dc:creator>
  <cp:lastModifiedBy>Frode Løvlid</cp:lastModifiedBy>
  <cp:revision>1</cp:revision>
  <dcterms:created xsi:type="dcterms:W3CDTF">2014-09-23T18:51:39Z</dcterms:created>
  <dcterms:modified xsi:type="dcterms:W3CDTF">2014-09-23T19:01:06Z</dcterms:modified>
</cp:coreProperties>
</file>