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ndeling uten navn" id="{77A1AFF6-704A-400A-A635-0EBBAB1AA0A6}">
          <p14:sldIdLst/>
        </p14:section>
        <p14:section name="Inndeling uten navn" id="{4384DA22-62C8-427A-A5EA-9F7ECBE27AD0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8" d="100"/>
          <a:sy n="68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A6872-4A59-4D42-958D-8CA061EEC6F5}" type="datetimeFigureOut">
              <a:rPr lang="nn-NO" smtClean="0"/>
              <a:t>27.08.2014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91C3F-9B46-4698-89EB-3DAD4A6E4BE2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21196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C9D7A-DBB2-4229-A760-73CDD4A3A8A7}" type="datetime1">
              <a:rPr lang="nn-NO" smtClean="0"/>
              <a:t>27.08.2014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5599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2C29-BE3B-4DB8-82C6-EA7B40FC79D2}" type="datetime1">
              <a:rPr lang="nn-NO" smtClean="0"/>
              <a:t>27.08.2014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63807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F78D-4EDD-4B04-A5BB-E0D034C3FE3B}" type="datetime1">
              <a:rPr lang="nn-NO" smtClean="0"/>
              <a:t>27.08.2014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11698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B768-AE6B-4A71-866B-703D24C89219}" type="datetime1">
              <a:rPr lang="nn-NO" smtClean="0"/>
              <a:t>27.08.2014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94652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9EE9-B024-4939-96D5-4A2F9ADD6E54}" type="datetime1">
              <a:rPr lang="nn-NO" smtClean="0"/>
              <a:t>27.08.2014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8646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6F1E-8FF6-48F4-8374-E7B9325E3D70}" type="datetime1">
              <a:rPr lang="nn-NO" smtClean="0"/>
              <a:t>27.08.2014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1273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C06C9-F120-4CFB-A445-C3F196F63446}" type="datetime1">
              <a:rPr lang="nn-NO" smtClean="0"/>
              <a:t>27.08.2014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3025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A69D-3C57-4E75-BDB1-C031724E59A6}" type="datetime1">
              <a:rPr lang="nn-NO" smtClean="0"/>
              <a:t>27.08.2014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89441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C98EF-66A9-48A4-B288-B18AEE30ADA6}" type="datetime1">
              <a:rPr lang="nn-NO" smtClean="0"/>
              <a:t>27.08.2014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4359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1C2A-C1B9-40E2-9981-ABB20C107722}" type="datetime1">
              <a:rPr lang="nn-NO" smtClean="0"/>
              <a:t>27.08.2014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33616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FE6D-9CFD-45FF-9F32-DFA0D1CE82FF}" type="datetime1">
              <a:rPr lang="nn-NO" smtClean="0"/>
              <a:t>27.08.2014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731704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F26F7-C78F-4724-9A8D-77FC773F8AA5}" type="datetime1">
              <a:rPr lang="nn-NO" smtClean="0"/>
              <a:t>27.08.2014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1BD31-077B-4604-BDA4-7AE76A168D0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15434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n-NO" dirty="0" smtClean="0"/>
              <a:t>Kva er det?</a:t>
            </a:r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n-NO" dirty="0" smtClean="0"/>
              <a:t>Filosofi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77B1-7E2A-411E-8E16-EDAF68991319}" type="datetime1">
              <a:rPr lang="nn-NO" smtClean="0"/>
              <a:t>27.08.2014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269112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nn-NO" dirty="0" smtClean="0"/>
              <a:t>Filosofi – historie?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Dei </a:t>
            </a:r>
            <a:r>
              <a:rPr lang="nb-NO" dirty="0"/>
              <a:t>fleste </a:t>
            </a:r>
            <a:r>
              <a:rPr lang="nb-NO" dirty="0" err="1" smtClean="0"/>
              <a:t>tenkjer</a:t>
            </a:r>
            <a:r>
              <a:rPr lang="nb-NO" dirty="0" smtClean="0"/>
              <a:t> </a:t>
            </a:r>
            <a:r>
              <a:rPr lang="nb-NO" dirty="0"/>
              <a:t>på filosofihistorie når </a:t>
            </a:r>
            <a:r>
              <a:rPr lang="nb-NO" dirty="0" err="1" smtClean="0"/>
              <a:t>dei</a:t>
            </a:r>
            <a:r>
              <a:rPr lang="nb-NO" dirty="0" smtClean="0"/>
              <a:t> høyrer </a:t>
            </a:r>
            <a:r>
              <a:rPr lang="nb-NO" dirty="0"/>
              <a:t>ordet filosofi. Med rette. </a:t>
            </a:r>
            <a:r>
              <a:rPr lang="nb-NO" dirty="0" smtClean="0"/>
              <a:t>Filosofihistoria </a:t>
            </a:r>
            <a:r>
              <a:rPr lang="nb-NO" dirty="0"/>
              <a:t>er sentral. Den gir kunnskap om viktige spørsmål og </a:t>
            </a:r>
            <a:r>
              <a:rPr lang="nb-NO" dirty="0" smtClean="0"/>
              <a:t>problem </a:t>
            </a:r>
            <a:r>
              <a:rPr lang="nb-NO" dirty="0"/>
              <a:t>vi ofte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har tenkt på </a:t>
            </a:r>
            <a:r>
              <a:rPr lang="nb-NO" dirty="0" err="1" smtClean="0"/>
              <a:t>sjølv</a:t>
            </a:r>
            <a:r>
              <a:rPr lang="nb-NO" dirty="0" smtClean="0"/>
              <a:t>, </a:t>
            </a:r>
            <a:r>
              <a:rPr lang="nb-NO" dirty="0"/>
              <a:t>og om forskjellige svar, som </a:t>
            </a:r>
            <a:r>
              <a:rPr lang="nb-NO" dirty="0" err="1" smtClean="0"/>
              <a:t>tvingar</a:t>
            </a:r>
            <a:r>
              <a:rPr lang="nb-NO" dirty="0" smtClean="0"/>
              <a:t> </a:t>
            </a:r>
            <a:r>
              <a:rPr lang="nb-NO" dirty="0"/>
              <a:t>oss til å </a:t>
            </a:r>
            <a:r>
              <a:rPr lang="nb-NO" dirty="0" err="1" smtClean="0"/>
              <a:t>tenkje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smtClean="0"/>
              <a:t>sjå </a:t>
            </a:r>
            <a:r>
              <a:rPr lang="nb-NO" dirty="0" err="1" smtClean="0"/>
              <a:t>fleire</a:t>
            </a:r>
            <a:r>
              <a:rPr lang="nb-NO" dirty="0" smtClean="0"/>
              <a:t> </a:t>
            </a:r>
            <a:r>
              <a:rPr lang="nb-NO" dirty="0" err="1" smtClean="0"/>
              <a:t>moglege</a:t>
            </a:r>
            <a:r>
              <a:rPr lang="nb-NO" dirty="0" smtClean="0"/>
              <a:t> </a:t>
            </a:r>
            <a:r>
              <a:rPr lang="nb-NO" dirty="0" err="1" smtClean="0"/>
              <a:t>løysingar</a:t>
            </a:r>
            <a:r>
              <a:rPr lang="nb-NO" dirty="0" smtClean="0"/>
              <a:t>. </a:t>
            </a:r>
          </a:p>
          <a:p>
            <a:r>
              <a:rPr lang="nb-NO" dirty="0" smtClean="0"/>
              <a:t>Kunnskap </a:t>
            </a:r>
            <a:r>
              <a:rPr lang="nb-NO" dirty="0"/>
              <a:t>om </a:t>
            </a:r>
            <a:r>
              <a:rPr lang="nb-NO" dirty="0" smtClean="0"/>
              <a:t>fortidas </a:t>
            </a:r>
            <a:r>
              <a:rPr lang="nb-NO" dirty="0" err="1" smtClean="0"/>
              <a:t>filosofar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deira</a:t>
            </a:r>
            <a:r>
              <a:rPr lang="nb-NO" dirty="0" smtClean="0"/>
              <a:t> </a:t>
            </a:r>
            <a:r>
              <a:rPr lang="nb-NO" dirty="0"/>
              <a:t>arbeid kan, i tillegg til å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del av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generell dannelse, </a:t>
            </a:r>
            <a:r>
              <a:rPr lang="nb-NO" dirty="0" err="1" smtClean="0"/>
              <a:t>vere</a:t>
            </a:r>
            <a:r>
              <a:rPr lang="nb-NO" dirty="0" smtClean="0"/>
              <a:t> ei </a:t>
            </a:r>
            <a:r>
              <a:rPr lang="nb-NO" dirty="0"/>
              <a:t>utfordring og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inspirasjon til å </a:t>
            </a:r>
            <a:r>
              <a:rPr lang="nb-NO" dirty="0" err="1" smtClean="0"/>
              <a:t>tenkje</a:t>
            </a:r>
            <a:r>
              <a:rPr lang="nb-NO" dirty="0" smtClean="0"/>
              <a:t> </a:t>
            </a:r>
            <a:r>
              <a:rPr lang="nb-NO" dirty="0" err="1" smtClean="0"/>
              <a:t>sjølv</a:t>
            </a:r>
            <a:r>
              <a:rPr lang="nb-NO" dirty="0" smtClean="0"/>
              <a:t>.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BB05-35B4-4942-BA33-E08526B351E7}" type="datetime1">
              <a:rPr lang="nn-NO" smtClean="0"/>
              <a:t>27.08.2014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94086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nn-NO" dirty="0" smtClean="0"/>
              <a:t>Ikkje nok med det…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b="1" dirty="0" smtClean="0"/>
              <a:t>Men,</a:t>
            </a:r>
            <a:r>
              <a:rPr lang="nb-NO" dirty="0" smtClean="0"/>
              <a:t> </a:t>
            </a:r>
            <a:r>
              <a:rPr lang="nb-NO" dirty="0"/>
              <a:t>filosofi er </a:t>
            </a:r>
            <a:r>
              <a:rPr lang="nb-NO" dirty="0" err="1" smtClean="0"/>
              <a:t>noko</a:t>
            </a:r>
            <a:r>
              <a:rPr lang="nb-NO" dirty="0" smtClean="0"/>
              <a:t> </a:t>
            </a:r>
            <a:r>
              <a:rPr lang="nb-NO" dirty="0" err="1" smtClean="0"/>
              <a:t>meir</a:t>
            </a:r>
            <a:r>
              <a:rPr lang="nb-NO" dirty="0"/>
              <a:t>. Det </a:t>
            </a:r>
            <a:r>
              <a:rPr lang="nb-NO" dirty="0" err="1" smtClean="0"/>
              <a:t>handlar</a:t>
            </a:r>
            <a:r>
              <a:rPr lang="nb-NO" dirty="0" smtClean="0"/>
              <a:t> </a:t>
            </a:r>
            <a:r>
              <a:rPr lang="nb-NO" dirty="0" err="1" smtClean="0"/>
              <a:t>ikkje</a:t>
            </a:r>
            <a:r>
              <a:rPr lang="nb-NO" dirty="0" smtClean="0"/>
              <a:t> fyrst </a:t>
            </a:r>
            <a:r>
              <a:rPr lang="nb-NO" dirty="0"/>
              <a:t>og fremst om å kunne </a:t>
            </a:r>
            <a:r>
              <a:rPr lang="nb-NO" dirty="0" smtClean="0"/>
              <a:t>gjengi andre sine </a:t>
            </a:r>
            <a:r>
              <a:rPr lang="nb-NO" dirty="0" err="1" smtClean="0"/>
              <a:t>tankar</a:t>
            </a:r>
            <a:r>
              <a:rPr lang="nb-NO" dirty="0" smtClean="0"/>
              <a:t> </a:t>
            </a:r>
            <a:r>
              <a:rPr lang="nb-NO" dirty="0"/>
              <a:t>eller om å innta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posisjon og </a:t>
            </a:r>
            <a:r>
              <a:rPr lang="nb-NO" dirty="0" err="1" smtClean="0"/>
              <a:t>kome</a:t>
            </a:r>
            <a:r>
              <a:rPr lang="nb-NO" dirty="0" smtClean="0"/>
              <a:t> </a:t>
            </a:r>
            <a:r>
              <a:rPr lang="nb-NO" dirty="0"/>
              <a:t>med det rette svaret. </a:t>
            </a:r>
            <a:endParaRPr lang="nb-NO" dirty="0" smtClean="0"/>
          </a:p>
          <a:p>
            <a:r>
              <a:rPr lang="nb-NO" dirty="0" smtClean="0"/>
              <a:t>Det </a:t>
            </a:r>
            <a:r>
              <a:rPr lang="nb-NO" dirty="0"/>
              <a:t>er </a:t>
            </a:r>
            <a:r>
              <a:rPr lang="nb-NO" dirty="0" smtClean="0"/>
              <a:t>vegen </a:t>
            </a:r>
            <a:r>
              <a:rPr lang="nb-NO" dirty="0"/>
              <a:t>fram til svaret som er det sentrale. Det systematiske arbeidet med filosofiske </a:t>
            </a:r>
            <a:r>
              <a:rPr lang="nb-NO" dirty="0" smtClean="0"/>
              <a:t>problem </a:t>
            </a:r>
            <a:r>
              <a:rPr lang="nb-NO" dirty="0" err="1" smtClean="0"/>
              <a:t>førar</a:t>
            </a:r>
            <a:r>
              <a:rPr lang="nb-NO" dirty="0" smtClean="0"/>
              <a:t> </a:t>
            </a:r>
            <a:r>
              <a:rPr lang="nb-NO" dirty="0"/>
              <a:t>til </a:t>
            </a:r>
            <a:r>
              <a:rPr lang="nb-NO" dirty="0" smtClean="0"/>
              <a:t>ei </a:t>
            </a:r>
            <a:r>
              <a:rPr lang="nb-NO" dirty="0"/>
              <a:t>innsikt som er </a:t>
            </a:r>
            <a:r>
              <a:rPr lang="nb-NO" dirty="0" err="1" smtClean="0"/>
              <a:t>viktigare</a:t>
            </a:r>
            <a:r>
              <a:rPr lang="nb-NO" dirty="0" smtClean="0"/>
              <a:t> </a:t>
            </a:r>
            <a:r>
              <a:rPr lang="nb-NO" dirty="0"/>
              <a:t>enn svaret på spørsmålet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arbeidar</a:t>
            </a:r>
            <a:r>
              <a:rPr lang="nb-NO" dirty="0" smtClean="0"/>
              <a:t> </a:t>
            </a:r>
            <a:r>
              <a:rPr lang="nb-NO" dirty="0"/>
              <a:t>med. </a:t>
            </a:r>
            <a:endParaRPr lang="nb-NO" dirty="0" smtClean="0"/>
          </a:p>
          <a:p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erfarar</a:t>
            </a:r>
            <a:r>
              <a:rPr lang="nb-NO" dirty="0" smtClean="0"/>
              <a:t> </a:t>
            </a:r>
            <a:r>
              <a:rPr lang="nb-NO" dirty="0"/>
              <a:t>at det er </a:t>
            </a:r>
            <a:r>
              <a:rPr lang="nb-NO" dirty="0" err="1" smtClean="0"/>
              <a:t>mogleg</a:t>
            </a:r>
            <a:r>
              <a:rPr lang="nb-NO" dirty="0" smtClean="0"/>
              <a:t> </a:t>
            </a:r>
            <a:r>
              <a:rPr lang="nb-NO" dirty="0"/>
              <a:t>å </a:t>
            </a:r>
            <a:r>
              <a:rPr lang="nb-NO" dirty="0" err="1" smtClean="0"/>
              <a:t>gjere</a:t>
            </a:r>
            <a:r>
              <a:rPr lang="nb-NO" dirty="0" smtClean="0"/>
              <a:t> </a:t>
            </a:r>
            <a:r>
              <a:rPr lang="nb-NO" dirty="0" err="1" smtClean="0"/>
              <a:t>vanskelege</a:t>
            </a:r>
            <a:r>
              <a:rPr lang="nb-NO" dirty="0" smtClean="0"/>
              <a:t> </a:t>
            </a:r>
            <a:r>
              <a:rPr lang="nb-NO" dirty="0"/>
              <a:t>ting </a:t>
            </a:r>
            <a:r>
              <a:rPr lang="nb-NO" dirty="0" err="1" smtClean="0"/>
              <a:t>enklare</a:t>
            </a:r>
            <a:r>
              <a:rPr lang="nb-NO" dirty="0" smtClean="0"/>
              <a:t> </a:t>
            </a:r>
            <a:r>
              <a:rPr lang="nb-NO" dirty="0"/>
              <a:t>og forstå litt </a:t>
            </a:r>
            <a:r>
              <a:rPr lang="nb-NO" dirty="0" err="1" smtClean="0"/>
              <a:t>meir</a:t>
            </a:r>
            <a:r>
              <a:rPr lang="nb-NO" dirty="0"/>
              <a:t>.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/>
              <a:t>forstår at det er </a:t>
            </a:r>
            <a:r>
              <a:rPr lang="nb-NO" dirty="0" err="1" smtClean="0"/>
              <a:t>mogleg</a:t>
            </a:r>
            <a:r>
              <a:rPr lang="nb-NO" dirty="0" smtClean="0"/>
              <a:t> </a:t>
            </a:r>
            <a:r>
              <a:rPr lang="nb-NO" dirty="0"/>
              <a:t>å handle gjennomtenkt og ta ansvar for det som skjer.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DAB30-99C0-4437-9D73-B5CE2887C115}" type="datetime1">
              <a:rPr lang="nn-NO" smtClean="0"/>
              <a:t>27.08.2014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63838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n-NO" dirty="0" smtClean="0"/>
              <a:t>Kva tyder ordet «filosofi»?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</a:t>
            </a:r>
            <a:r>
              <a:rPr lang="nb-NO" dirty="0" smtClean="0"/>
              <a:t>kjem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to greske </a:t>
            </a:r>
            <a:r>
              <a:rPr lang="nb-NO" dirty="0" smtClean="0"/>
              <a:t>ord, </a:t>
            </a:r>
            <a:r>
              <a:rPr lang="nb-NO" dirty="0"/>
              <a:t>som satt </a:t>
            </a:r>
            <a:r>
              <a:rPr lang="nb-NO" dirty="0" err="1" smtClean="0"/>
              <a:t>saman</a:t>
            </a:r>
            <a:r>
              <a:rPr lang="nb-NO" dirty="0" smtClean="0"/>
              <a:t> </a:t>
            </a:r>
            <a:r>
              <a:rPr lang="nb-NO" dirty="0"/>
              <a:t>betyr </a:t>
            </a:r>
            <a:r>
              <a:rPr lang="nb-NO" dirty="0" smtClean="0"/>
              <a:t>kjærleik </a:t>
            </a:r>
            <a:r>
              <a:rPr lang="nb-NO" dirty="0"/>
              <a:t>til eller lengsel etter visdom. </a:t>
            </a:r>
            <a:endParaRPr lang="nb-NO" dirty="0" smtClean="0"/>
          </a:p>
          <a:p>
            <a:r>
              <a:rPr lang="nb-NO" dirty="0" smtClean="0"/>
              <a:t>Å </a:t>
            </a:r>
            <a:r>
              <a:rPr lang="nb-NO" dirty="0"/>
              <a:t>lengte etter visdom er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det </a:t>
            </a:r>
            <a:r>
              <a:rPr lang="nb-NO" dirty="0" smtClean="0"/>
              <a:t>same </a:t>
            </a:r>
            <a:r>
              <a:rPr lang="nb-NO" dirty="0"/>
              <a:t>som å ha visdom. </a:t>
            </a:r>
            <a:endParaRPr lang="nb-NO" dirty="0" smtClean="0"/>
          </a:p>
          <a:p>
            <a:r>
              <a:rPr lang="nb-NO" dirty="0" smtClean="0"/>
              <a:t>Filosofien </a:t>
            </a:r>
            <a:r>
              <a:rPr lang="nb-NO" dirty="0"/>
              <a:t>gir oss kanskje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så mange svar, men den </a:t>
            </a:r>
            <a:r>
              <a:rPr lang="nb-NO" dirty="0" smtClean="0"/>
              <a:t>vise </a:t>
            </a:r>
            <a:r>
              <a:rPr lang="nb-NO" dirty="0"/>
              <a:t>oss </a:t>
            </a:r>
            <a:r>
              <a:rPr lang="nb-NO" dirty="0" smtClean="0"/>
              <a:t>gleda </a:t>
            </a:r>
            <a:r>
              <a:rPr lang="nb-NO" dirty="0"/>
              <a:t>og </a:t>
            </a:r>
            <a:r>
              <a:rPr lang="nb-NO" dirty="0" err="1" smtClean="0"/>
              <a:t>moglegheitene</a:t>
            </a:r>
            <a:r>
              <a:rPr lang="nb-NO" dirty="0" smtClean="0"/>
              <a:t> knytt </a:t>
            </a:r>
            <a:r>
              <a:rPr lang="nb-NO" dirty="0"/>
              <a:t>til det å ta </a:t>
            </a:r>
            <a:r>
              <a:rPr lang="nb-NO" dirty="0" smtClean="0"/>
              <a:t>sine eigne </a:t>
            </a:r>
            <a:r>
              <a:rPr lang="nb-NO" dirty="0" err="1" smtClean="0"/>
              <a:t>undringar</a:t>
            </a:r>
            <a:r>
              <a:rPr lang="nb-NO" dirty="0" smtClean="0"/>
              <a:t> </a:t>
            </a:r>
            <a:r>
              <a:rPr lang="nb-NO" dirty="0"/>
              <a:t>og spørsmål på alvor.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8EA7-5F25-4703-944C-391894E6469B}" type="datetime1">
              <a:rPr lang="nn-NO" smtClean="0"/>
              <a:t>27.08.2014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02025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n-NO" dirty="0" smtClean="0"/>
              <a:t>Kven kan drive med filosofi?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n-NO" dirty="0" smtClean="0"/>
              <a:t>ALLE kan drive med filosofi så lenge </a:t>
            </a:r>
            <a:r>
              <a:rPr lang="nb-NO" dirty="0"/>
              <a:t>vi er </a:t>
            </a:r>
            <a:r>
              <a:rPr lang="nb-NO" dirty="0" err="1" smtClean="0"/>
              <a:t>viljuge</a:t>
            </a:r>
            <a:r>
              <a:rPr lang="nb-NO" dirty="0" smtClean="0"/>
              <a:t> </a:t>
            </a:r>
            <a:r>
              <a:rPr lang="nb-NO" dirty="0"/>
              <a:t>til å disiplinere </a:t>
            </a:r>
            <a:r>
              <a:rPr lang="nb-NO" dirty="0" err="1" smtClean="0"/>
              <a:t>tankane</a:t>
            </a:r>
            <a:r>
              <a:rPr lang="nb-NO" dirty="0"/>
              <a:t>, tore å gå inn i </a:t>
            </a:r>
            <a:r>
              <a:rPr lang="nb-NO" dirty="0" err="1" smtClean="0"/>
              <a:t>vanskelege</a:t>
            </a:r>
            <a:r>
              <a:rPr lang="nb-NO" dirty="0" smtClean="0"/>
              <a:t> </a:t>
            </a:r>
            <a:r>
              <a:rPr lang="nb-NO" dirty="0" err="1" smtClean="0"/>
              <a:t>problemstillingar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setje</a:t>
            </a:r>
            <a:r>
              <a:rPr lang="nb-NO" dirty="0" smtClean="0"/>
              <a:t> </a:t>
            </a:r>
            <a:r>
              <a:rPr lang="nb-NO" dirty="0" err="1" smtClean="0"/>
              <a:t>spørsmålsteikn</a:t>
            </a:r>
            <a:r>
              <a:rPr lang="nb-NO" dirty="0" smtClean="0"/>
              <a:t> </a:t>
            </a:r>
            <a:r>
              <a:rPr lang="nb-NO" dirty="0"/>
              <a:t>ved </a:t>
            </a:r>
            <a:r>
              <a:rPr lang="nb-NO" dirty="0" smtClean="0"/>
              <a:t>eigne </a:t>
            </a:r>
            <a:r>
              <a:rPr lang="nb-NO" dirty="0"/>
              <a:t>og </a:t>
            </a:r>
            <a:r>
              <a:rPr lang="nb-NO" dirty="0" smtClean="0"/>
              <a:t>andre sine </a:t>
            </a:r>
            <a:r>
              <a:rPr lang="nb-NO" dirty="0" err="1" smtClean="0"/>
              <a:t>meiningar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handlingar</a:t>
            </a:r>
            <a:r>
              <a:rPr lang="nb-NO" dirty="0" smtClean="0"/>
              <a:t>.</a:t>
            </a:r>
          </a:p>
          <a:p>
            <a:r>
              <a:rPr lang="nb-NO" dirty="0"/>
              <a:t>For å kunne </a:t>
            </a:r>
            <a:r>
              <a:rPr lang="nb-NO" dirty="0" err="1" smtClean="0"/>
              <a:t>gjere</a:t>
            </a:r>
            <a:r>
              <a:rPr lang="nb-NO" dirty="0" smtClean="0"/>
              <a:t> </a:t>
            </a:r>
            <a:r>
              <a:rPr lang="nb-NO" dirty="0"/>
              <a:t>det, er det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nok </a:t>
            </a:r>
            <a:r>
              <a:rPr lang="nb-NO" dirty="0" err="1" smtClean="0"/>
              <a:t>berre</a:t>
            </a:r>
            <a:r>
              <a:rPr lang="nb-NO" dirty="0" smtClean="0"/>
              <a:t> </a:t>
            </a:r>
            <a:r>
              <a:rPr lang="nb-NO" dirty="0"/>
              <a:t>å vite om </a:t>
            </a:r>
            <a:r>
              <a:rPr lang="nb-NO" dirty="0" smtClean="0"/>
              <a:t>kva </a:t>
            </a:r>
            <a:r>
              <a:rPr lang="nb-NO" dirty="0"/>
              <a:t>andre </a:t>
            </a:r>
            <a:r>
              <a:rPr lang="nb-NO" dirty="0" smtClean="0"/>
              <a:t>har tenkt</a:t>
            </a:r>
            <a:r>
              <a:rPr lang="nb-NO" dirty="0"/>
              <a:t>. Vi må forholde oss aktivt til </a:t>
            </a:r>
            <a:r>
              <a:rPr lang="nb-NO" dirty="0" smtClean="0"/>
              <a:t>andre sine </a:t>
            </a:r>
            <a:r>
              <a:rPr lang="nb-NO" dirty="0" err="1" smtClean="0"/>
              <a:t>tankar</a:t>
            </a:r>
            <a:r>
              <a:rPr lang="nb-NO" dirty="0"/>
              <a:t>, </a:t>
            </a:r>
            <a:r>
              <a:rPr lang="nb-NO" dirty="0" err="1" smtClean="0"/>
              <a:t>tenkje</a:t>
            </a:r>
            <a:r>
              <a:rPr lang="nb-NO" dirty="0" smtClean="0"/>
              <a:t> </a:t>
            </a:r>
            <a:r>
              <a:rPr lang="nb-NO" dirty="0" err="1" smtClean="0"/>
              <a:t>sjølv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open</a:t>
            </a:r>
            <a:r>
              <a:rPr lang="nb-NO" dirty="0" smtClean="0"/>
              <a:t> </a:t>
            </a:r>
            <a:r>
              <a:rPr lang="nb-NO" dirty="0"/>
              <a:t>for kritikk og </a:t>
            </a:r>
            <a:r>
              <a:rPr lang="nb-NO" dirty="0" err="1" smtClean="0"/>
              <a:t>innspel</a:t>
            </a:r>
            <a:r>
              <a:rPr lang="nb-NO" dirty="0"/>
              <a:t>.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9C4F7-FA34-478C-9FC1-479147220AA4}" type="datetime1">
              <a:rPr lang="nn-NO" smtClean="0"/>
              <a:t>27.08.2014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67892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nn-NO" dirty="0" smtClean="0"/>
              <a:t>Filosofisk samtale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n-NO" dirty="0" smtClean="0"/>
              <a:t>Halde deg til saka</a:t>
            </a:r>
          </a:p>
          <a:p>
            <a:r>
              <a:rPr lang="nn-NO" dirty="0" smtClean="0"/>
              <a:t>Tenk deg om før du ber om ordet</a:t>
            </a:r>
          </a:p>
          <a:p>
            <a:r>
              <a:rPr lang="nn-NO" dirty="0" smtClean="0"/>
              <a:t>Ver ein god lyttar</a:t>
            </a:r>
          </a:p>
          <a:p>
            <a:r>
              <a:rPr lang="nn-NO" dirty="0" smtClean="0"/>
              <a:t>Formuler deg presist</a:t>
            </a:r>
          </a:p>
          <a:p>
            <a:r>
              <a:rPr lang="nn-NO" dirty="0" smtClean="0"/>
              <a:t>Grunngi standpunkta dine</a:t>
            </a:r>
          </a:p>
          <a:p>
            <a:r>
              <a:rPr lang="nn-NO" dirty="0" smtClean="0"/>
              <a:t>Ver kritisk, sett spørsmålsteikn ved det andre seier</a:t>
            </a:r>
          </a:p>
          <a:p>
            <a:r>
              <a:rPr lang="nn-NO" dirty="0" smtClean="0"/>
              <a:t>Be om døme eller bevis</a:t>
            </a:r>
          </a:p>
          <a:p>
            <a:r>
              <a:rPr lang="nn-NO" dirty="0" smtClean="0"/>
              <a:t>Be om grunngjeving</a:t>
            </a:r>
          </a:p>
          <a:p>
            <a:r>
              <a:rPr lang="nn-NO" dirty="0" smtClean="0"/>
              <a:t>Forsvar standpunktet ditt</a:t>
            </a:r>
          </a:p>
          <a:p>
            <a:r>
              <a:rPr lang="nn-NO" dirty="0" smtClean="0"/>
              <a:t>Ikkje avbryt andre</a:t>
            </a:r>
          </a:p>
          <a:p>
            <a:r>
              <a:rPr lang="nn-NO" dirty="0" smtClean="0"/>
              <a:t>Gi positiv tilbakemelding</a:t>
            </a:r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B768-AE6B-4A71-866B-703D24C89219}" type="datetime1">
              <a:rPr lang="nn-NO" smtClean="0"/>
              <a:t>27.08.2014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92309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n-NO" dirty="0" smtClean="0"/>
              <a:t>Lat oss ha ein filosofisk samtale rundt denne etiske problemstillinga: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b-NO" dirty="0" smtClean="0"/>
              <a:t>En nyutdannet helsesøster får mistanke om at en utenlandsk mor til en liten baby er blitt slått: ”Til tross for mye sminke var huden rundt det ene øyet helt blå. Jeg visste ikke hva jeg skulle gjøre. Var det mitt ansvar å gjøre noe? Jeg var redd hun ikke ville komme tilbake til helsestasjonen, dersom jeg sa noe. I så fall ville jeg ikke ha mulighet til å følge barnet opp. Min redsel var at barnet også kunne bli slått. På helsestasjonen kunne jeg observere barnet når det skulle måles og veies og hadde dermed en mulighet til å se om alt så normalt ut. Jeg valgte derfor å ikke si eller gjøre noe med dette. Men det plaget meg mye i ettertid. Familien flyttet til en annen kant av landet, så jeg fikk ikke fulgt dem opp. Jeg har nå fått flere års erfaring og tror nok at i dag ville jeg spurt mor direkte om hun var blitt slått.” </a:t>
            </a:r>
          </a:p>
          <a:p>
            <a:pPr marL="0" indent="0">
              <a:buNone/>
            </a:pPr>
            <a:endParaRPr lang="nb-NO" sz="1600" dirty="0"/>
          </a:p>
          <a:p>
            <a:pPr marL="0" indent="0">
              <a:buNone/>
            </a:pPr>
            <a:r>
              <a:rPr lang="nb-NO" sz="1600" dirty="0" smtClean="0"/>
              <a:t>Henta </a:t>
            </a:r>
            <a:r>
              <a:rPr lang="nb-NO" sz="1600" dirty="0" err="1" smtClean="0"/>
              <a:t>frå</a:t>
            </a:r>
            <a:r>
              <a:rPr lang="nb-NO" sz="1600" dirty="0" smtClean="0"/>
              <a:t> ks.no (</a:t>
            </a:r>
            <a:r>
              <a:rPr lang="nb-NO" sz="1600" smtClean="0"/>
              <a:t>kommunesektorens administrasjon), </a:t>
            </a:r>
            <a:r>
              <a:rPr lang="nb-NO" sz="1600" dirty="0" smtClean="0"/>
              <a:t>27.08.2014. URL: http://www.ks.no/PageFiles/10249/Diverse%20eksempler.pdf</a:t>
            </a:r>
            <a:endParaRPr lang="nb-NO" sz="2100" dirty="0" smtClean="0"/>
          </a:p>
          <a:p>
            <a:endParaRPr lang="nn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2B768-AE6B-4A71-866B-703D24C89219}" type="datetime1">
              <a:rPr lang="nn-NO" smtClean="0"/>
              <a:t>27.08.2014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1393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598</Words>
  <Application>Microsoft Office PowerPoint</Application>
  <PresentationFormat>Skjermfremvisning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Office-tema</vt:lpstr>
      <vt:lpstr>Filosofi</vt:lpstr>
      <vt:lpstr>Filosofi – historie?</vt:lpstr>
      <vt:lpstr>Ikkje nok med det…</vt:lpstr>
      <vt:lpstr>Kva tyder ordet «filosofi»?</vt:lpstr>
      <vt:lpstr>Kven kan drive med filosofi?</vt:lpstr>
      <vt:lpstr>Filosofisk samtale</vt:lpstr>
      <vt:lpstr>Lat oss ha ein filosofisk samtale rundt denne etiske problemstillinga: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</dc:title>
  <dc:creator>United</dc:creator>
  <cp:lastModifiedBy>United</cp:lastModifiedBy>
  <cp:revision>8</cp:revision>
  <dcterms:created xsi:type="dcterms:W3CDTF">2014-08-27T19:47:58Z</dcterms:created>
  <dcterms:modified xsi:type="dcterms:W3CDTF">2014-08-27T20:36:38Z</dcterms:modified>
</cp:coreProperties>
</file>